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3"/>
  </p:notesMasterIdLst>
  <p:handoutMasterIdLst>
    <p:handoutMasterId r:id="rId44"/>
  </p:handoutMasterIdLst>
  <p:sldIdLst>
    <p:sldId id="263" r:id="rId5"/>
    <p:sldId id="477" r:id="rId6"/>
    <p:sldId id="467" r:id="rId7"/>
    <p:sldId id="468" r:id="rId8"/>
    <p:sldId id="469" r:id="rId9"/>
    <p:sldId id="470" r:id="rId10"/>
    <p:sldId id="471" r:id="rId11"/>
    <p:sldId id="472" r:id="rId12"/>
    <p:sldId id="407" r:id="rId13"/>
    <p:sldId id="473" r:id="rId14"/>
    <p:sldId id="474" r:id="rId15"/>
    <p:sldId id="475" r:id="rId16"/>
    <p:sldId id="488" r:id="rId17"/>
    <p:sldId id="476" r:id="rId18"/>
    <p:sldId id="485" r:id="rId19"/>
    <p:sldId id="441" r:id="rId20"/>
    <p:sldId id="451" r:id="rId21"/>
    <p:sldId id="442" r:id="rId22"/>
    <p:sldId id="443" r:id="rId23"/>
    <p:sldId id="445" r:id="rId24"/>
    <p:sldId id="446" r:id="rId25"/>
    <p:sldId id="447" r:id="rId26"/>
    <p:sldId id="448" r:id="rId27"/>
    <p:sldId id="449" r:id="rId28"/>
    <p:sldId id="450" r:id="rId29"/>
    <p:sldId id="490" r:id="rId30"/>
    <p:sldId id="484" r:id="rId31"/>
    <p:sldId id="453" r:id="rId32"/>
    <p:sldId id="409" r:id="rId33"/>
    <p:sldId id="478" r:id="rId34"/>
    <p:sldId id="479" r:id="rId35"/>
    <p:sldId id="444" r:id="rId36"/>
    <p:sldId id="480" r:id="rId37"/>
    <p:sldId id="481" r:id="rId38"/>
    <p:sldId id="482" r:id="rId39"/>
    <p:sldId id="483" r:id="rId40"/>
    <p:sldId id="487" r:id="rId41"/>
    <p:sldId id="440" r:id="rId4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 id="{C52C6746-D6F8-4BA6-9B78-4EA007100812}">
          <p14:sldIdLst>
            <p14:sldId id="263"/>
            <p14:sldId id="477"/>
          </p14:sldIdLst>
        </p14:section>
        <p14:section name="Avinash" id="{C06537CD-AC28-407A-BDD9-7D60104590A5}">
          <p14:sldIdLst>
            <p14:sldId id="467"/>
            <p14:sldId id="468"/>
            <p14:sldId id="469"/>
            <p14:sldId id="470"/>
            <p14:sldId id="471"/>
            <p14:sldId id="472"/>
            <p14:sldId id="407"/>
            <p14:sldId id="473"/>
            <p14:sldId id="474"/>
            <p14:sldId id="475"/>
            <p14:sldId id="488"/>
            <p14:sldId id="476"/>
            <p14:sldId id="485"/>
          </p14:sldIdLst>
        </p14:section>
        <p14:section name="Vishwas" id="{7941F793-A7AD-4B90-98B3-5312221A3C4D}">
          <p14:sldIdLst>
            <p14:sldId id="441"/>
            <p14:sldId id="451"/>
            <p14:sldId id="442"/>
            <p14:sldId id="443"/>
            <p14:sldId id="445"/>
            <p14:sldId id="446"/>
            <p14:sldId id="447"/>
            <p14:sldId id="448"/>
            <p14:sldId id="449"/>
            <p14:sldId id="450"/>
            <p14:sldId id="490"/>
            <p14:sldId id="484"/>
            <p14:sldId id="453"/>
          </p14:sldIdLst>
        </p14:section>
        <p14:section name="Vamsi" id="{2C377FCD-E871-40BB-9278-D172AF846AB8}">
          <p14:sldIdLst>
            <p14:sldId id="409"/>
            <p14:sldId id="478"/>
            <p14:sldId id="479"/>
            <p14:sldId id="444"/>
            <p14:sldId id="480"/>
            <p14:sldId id="481"/>
            <p14:sldId id="482"/>
            <p14:sldId id="483"/>
            <p14:sldId id="487"/>
          </p14:sldIdLst>
        </p14:section>
        <p14:section name="Schlussfolie" id="{C3BF70FF-C593-4BBE-BB8D-65992C8C77A2}">
          <p14:sldIdLst>
            <p14:sldId id="44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was Narayan" initials="VN" lastIdx="1" clrIdx="0">
    <p:extLst>
      <p:ext uri="{19B8F6BF-5375-455C-9EA6-DF929625EA0E}">
        <p15:presenceInfo xmlns:p15="http://schemas.microsoft.com/office/powerpoint/2012/main" userId="S::vishwasn@mail.uni-paderborn.de::5df1b894-f24e-4613-9b54-1a4e83263dd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AB0"/>
    <a:srgbClr val="7A0672"/>
    <a:srgbClr val="730D67"/>
    <a:srgbClr val="6F112E"/>
    <a:srgbClr val="FFFFFF"/>
    <a:srgbClr val="000000"/>
    <a:srgbClr val="F46036"/>
    <a:srgbClr val="222E50"/>
    <a:srgbClr val="4CB9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varScale="1">
        <p:scale>
          <a:sx n="82" d="100"/>
          <a:sy n="82" d="100"/>
        </p:scale>
        <p:origin x="691" y="34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
          <p:cNvSpPr>
            <a:spLocks noGrp="1"/>
          </p:cNvSpPr>
          <p:nvPr>
            <p:ph type="hdr" sz="quarter"/>
          </p:nvPr>
        </p:nvSpPr>
        <p:spPr>
          <a:xfrm>
            <a:off x="0" y="0"/>
            <a:ext cx="2971800" cy="457200"/>
          </a:xfrm>
          <a:prstGeom prst="rect">
            <a:avLst/>
          </a:prstGeom>
        </p:spPr>
        <p:txBody>
          <a:bodyPr vert="horz" lIns="72000" tIns="72000" rIns="72000" bIns="72000" rtlCol="0"/>
          <a:lstStyle>
            <a:lvl1pPr algn="l">
              <a:defRPr sz="1200"/>
            </a:lvl1pPr>
          </a:lstStyle>
          <a:p>
            <a:endParaRPr lang="de-DE"/>
          </a:p>
        </p:txBody>
      </p:sp>
      <p:sp>
        <p:nvSpPr>
          <p:cNvPr id="3" name="Datum"/>
          <p:cNvSpPr>
            <a:spLocks noGrp="1"/>
          </p:cNvSpPr>
          <p:nvPr>
            <p:ph type="dt" sz="quarter" idx="1"/>
          </p:nvPr>
        </p:nvSpPr>
        <p:spPr>
          <a:xfrm>
            <a:off x="3884613" y="0"/>
            <a:ext cx="2971800" cy="457200"/>
          </a:xfrm>
          <a:prstGeom prst="rect">
            <a:avLst/>
          </a:prstGeom>
        </p:spPr>
        <p:txBody>
          <a:bodyPr vert="horz" lIns="72000" tIns="72000" rIns="72000" bIns="72000" rtlCol="0"/>
          <a:lstStyle>
            <a:lvl1pPr algn="r">
              <a:defRPr sz="1200"/>
            </a:lvl1pPr>
          </a:lstStyle>
          <a:p>
            <a:fld id="{A1B87758-AD31-4194-90BB-989A2A82B1D1}" type="datetimeFigureOut">
              <a:rPr lang="de-DE" smtClean="0"/>
              <a:t>07.07.2021</a:t>
            </a:fld>
            <a:endParaRPr lang="de-DE"/>
          </a:p>
        </p:txBody>
      </p:sp>
      <p:sp>
        <p:nvSpPr>
          <p:cNvPr id="4" name="Fußzeile"/>
          <p:cNvSpPr>
            <a:spLocks noGrp="1"/>
          </p:cNvSpPr>
          <p:nvPr>
            <p:ph type="ftr" sz="quarter" idx="2"/>
          </p:nvPr>
        </p:nvSpPr>
        <p:spPr>
          <a:xfrm>
            <a:off x="0" y="8685213"/>
            <a:ext cx="2971800" cy="457200"/>
          </a:xfrm>
          <a:prstGeom prst="rect">
            <a:avLst/>
          </a:prstGeom>
        </p:spPr>
        <p:txBody>
          <a:bodyPr vert="horz" lIns="72000" tIns="72000" rIns="72000" bIns="72000" rtlCol="0" anchor="b"/>
          <a:lstStyle>
            <a:lvl1pPr algn="l">
              <a:defRPr sz="1200"/>
            </a:lvl1pPr>
          </a:lstStyle>
          <a:p>
            <a:endParaRPr lang="de-DE"/>
          </a:p>
        </p:txBody>
      </p:sp>
      <p:sp>
        <p:nvSpPr>
          <p:cNvPr id="5" name="Foliennummer"/>
          <p:cNvSpPr>
            <a:spLocks noGrp="1"/>
          </p:cNvSpPr>
          <p:nvPr>
            <p:ph type="sldNum" sz="quarter" idx="3"/>
          </p:nvPr>
        </p:nvSpPr>
        <p:spPr>
          <a:xfrm>
            <a:off x="3884613" y="8685213"/>
            <a:ext cx="2971800" cy="457200"/>
          </a:xfrm>
          <a:prstGeom prst="rect">
            <a:avLst/>
          </a:prstGeom>
        </p:spPr>
        <p:txBody>
          <a:bodyPr vert="horz" lIns="72000" tIns="72000" rIns="72000" bIns="72000" rtlCol="0" anchor="b"/>
          <a:lstStyle>
            <a:lvl1pPr algn="r">
              <a:defRPr sz="1200"/>
            </a:lvl1pPr>
          </a:lstStyle>
          <a:p>
            <a:fld id="{71641179-0BCF-4DA6-8E69-8E7847482D91}" type="slidenum">
              <a:rPr lang="de-DE" smtClean="0"/>
              <a:t>‹#›</a:t>
            </a:fld>
            <a:endParaRPr lang="de-DE"/>
          </a:p>
        </p:txBody>
      </p:sp>
    </p:spTree>
    <p:extLst>
      <p:ext uri="{BB962C8B-B14F-4D97-AF65-F5344CB8AC3E}">
        <p14:creationId xmlns:p14="http://schemas.microsoft.com/office/powerpoint/2010/main" val="28563315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
          <p:cNvSpPr>
            <a:spLocks noGrp="1"/>
          </p:cNvSpPr>
          <p:nvPr>
            <p:ph type="hdr" sz="quarter"/>
          </p:nvPr>
        </p:nvSpPr>
        <p:spPr>
          <a:xfrm>
            <a:off x="0" y="0"/>
            <a:ext cx="2971800" cy="458788"/>
          </a:xfrm>
          <a:prstGeom prst="rect">
            <a:avLst/>
          </a:prstGeom>
        </p:spPr>
        <p:txBody>
          <a:bodyPr vert="horz" lIns="72000" tIns="72000" rIns="72000" bIns="72000" rtlCol="0"/>
          <a:lstStyle>
            <a:lvl1pPr algn="l">
              <a:defRPr sz="1200"/>
            </a:lvl1pPr>
          </a:lstStyle>
          <a:p>
            <a:endParaRPr lang="de-DE"/>
          </a:p>
        </p:txBody>
      </p:sp>
      <p:sp>
        <p:nvSpPr>
          <p:cNvPr id="3" name="Datum"/>
          <p:cNvSpPr>
            <a:spLocks noGrp="1"/>
          </p:cNvSpPr>
          <p:nvPr>
            <p:ph type="dt" idx="1"/>
          </p:nvPr>
        </p:nvSpPr>
        <p:spPr>
          <a:xfrm>
            <a:off x="3884613" y="0"/>
            <a:ext cx="2971800" cy="458788"/>
          </a:xfrm>
          <a:prstGeom prst="rect">
            <a:avLst/>
          </a:prstGeom>
        </p:spPr>
        <p:txBody>
          <a:bodyPr vert="horz" lIns="72000" tIns="72000" rIns="72000" bIns="72000" rtlCol="0"/>
          <a:lstStyle>
            <a:lvl1pPr algn="r">
              <a:defRPr sz="1200"/>
            </a:lvl1pPr>
          </a:lstStyle>
          <a:p>
            <a:fld id="{C8930F80-4E1A-4DB0-9712-170FF40CA8AD}" type="datetimeFigureOut">
              <a:rPr lang="de-DE" smtClean="0"/>
              <a:t>07.07.2021</a:t>
            </a:fld>
            <a:endParaRPr lang="de-DE"/>
          </a:p>
        </p:txBody>
      </p:sp>
      <p:sp>
        <p:nvSpPr>
          <p:cNvPr id="4" name="Folienbild"/>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72000" tIns="72000" rIns="72000" bIns="72000" rtlCol="0" anchor="ctr"/>
          <a:lstStyle/>
          <a:p>
            <a:endParaRPr lang="de-DE"/>
          </a:p>
        </p:txBody>
      </p:sp>
      <p:sp>
        <p:nvSpPr>
          <p:cNvPr id="5" name="Notizen"/>
          <p:cNvSpPr>
            <a:spLocks noGrp="1"/>
          </p:cNvSpPr>
          <p:nvPr>
            <p:ph type="body" sz="quarter" idx="3"/>
          </p:nvPr>
        </p:nvSpPr>
        <p:spPr>
          <a:xfrm>
            <a:off x="685800" y="4400550"/>
            <a:ext cx="5486400" cy="3600450"/>
          </a:xfrm>
          <a:prstGeom prst="rect">
            <a:avLst/>
          </a:prstGeom>
        </p:spPr>
        <p:txBody>
          <a:bodyPr vert="horz" lIns="72000" tIns="72000" rIns="72000" bIns="7200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
          <p:cNvSpPr>
            <a:spLocks noGrp="1"/>
          </p:cNvSpPr>
          <p:nvPr>
            <p:ph type="ftr" sz="quarter" idx="4"/>
          </p:nvPr>
        </p:nvSpPr>
        <p:spPr>
          <a:xfrm>
            <a:off x="0" y="8685213"/>
            <a:ext cx="2971800" cy="458787"/>
          </a:xfrm>
          <a:prstGeom prst="rect">
            <a:avLst/>
          </a:prstGeom>
        </p:spPr>
        <p:txBody>
          <a:bodyPr vert="horz" lIns="72000" tIns="72000" rIns="72000" bIns="72000" rtlCol="0" anchor="b"/>
          <a:lstStyle>
            <a:lvl1pPr algn="l">
              <a:defRPr sz="1200"/>
            </a:lvl1pPr>
          </a:lstStyle>
          <a:p>
            <a:endParaRPr lang="de-DE"/>
          </a:p>
        </p:txBody>
      </p:sp>
      <p:sp>
        <p:nvSpPr>
          <p:cNvPr id="7" name="Foliennummer"/>
          <p:cNvSpPr>
            <a:spLocks noGrp="1"/>
          </p:cNvSpPr>
          <p:nvPr>
            <p:ph type="sldNum" sz="quarter" idx="5"/>
          </p:nvPr>
        </p:nvSpPr>
        <p:spPr>
          <a:xfrm>
            <a:off x="3884613" y="8685213"/>
            <a:ext cx="2971800" cy="458787"/>
          </a:xfrm>
          <a:prstGeom prst="rect">
            <a:avLst/>
          </a:prstGeom>
        </p:spPr>
        <p:txBody>
          <a:bodyPr vert="horz" lIns="72000" tIns="72000" rIns="72000" bIns="72000" rtlCol="0" anchor="b"/>
          <a:lstStyle>
            <a:lvl1pPr algn="r">
              <a:defRPr sz="1200"/>
            </a:lvl1pPr>
          </a:lstStyle>
          <a:p>
            <a:fld id="{3E7DA45D-117B-4B98-B32B-FECC160B57D5}" type="slidenum">
              <a:rPr lang="de-DE" smtClean="0"/>
              <a:t>‹#›</a:t>
            </a:fld>
            <a:endParaRPr lang="de-DE"/>
          </a:p>
        </p:txBody>
      </p:sp>
    </p:spTree>
    <p:extLst>
      <p:ext uri="{BB962C8B-B14F-4D97-AF65-F5344CB8AC3E}">
        <p14:creationId xmlns:p14="http://schemas.microsoft.com/office/powerpoint/2010/main" val="4089605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7DA45D-117B-4B98-B32B-FECC160B57D5}" type="slidenum">
              <a:rPr lang="de-DE" smtClean="0"/>
              <a:t>38</a:t>
            </a:fld>
            <a:endParaRPr lang="de-DE"/>
          </a:p>
        </p:txBody>
      </p:sp>
    </p:spTree>
    <p:extLst>
      <p:ext uri="{BB962C8B-B14F-4D97-AF65-F5344CB8AC3E}">
        <p14:creationId xmlns:p14="http://schemas.microsoft.com/office/powerpoint/2010/main" val="1966534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er">
    <p:bg bwMode="gray">
      <p:bgRef idx="1001">
        <a:schemeClr val="bg1"/>
      </p:bgRef>
    </p:bg>
    <p:spTree>
      <p:nvGrpSpPr>
        <p:cNvPr id="1" name=""/>
        <p:cNvGrpSpPr/>
        <p:nvPr/>
      </p:nvGrpSpPr>
      <p:grpSpPr>
        <a:xfrm>
          <a:off x="0" y="0"/>
          <a:ext cx="0" cy="0"/>
          <a:chOff x="0" y="0"/>
          <a:chExt cx="0" cy="0"/>
        </a:xfrm>
      </p:grpSpPr>
      <p:sp>
        <p:nvSpPr>
          <p:cNvPr id="7" name="Titel">
            <a:extLst>
              <a:ext uri="{FF2B5EF4-FFF2-40B4-BE49-F238E27FC236}">
                <a16:creationId xmlns:a16="http://schemas.microsoft.com/office/drawing/2014/main" id="{892DD1DF-1BD4-45AD-8FE6-7EE527498DFB}"/>
              </a:ext>
            </a:extLst>
          </p:cNvPr>
          <p:cNvSpPr>
            <a:spLocks noGrp="1"/>
          </p:cNvSpPr>
          <p:nvPr>
            <p:ph type="title" hasCustomPrompt="1"/>
          </p:nvPr>
        </p:nvSpPr>
        <p:spPr bwMode="gray"/>
        <p:txBody>
          <a:bodyPr/>
          <a:lstStyle/>
          <a:p>
            <a:r>
              <a:rPr lang="de-DE" noProof="0"/>
              <a:t>Titel durch Klicken hinzufügen</a:t>
            </a:r>
            <a:endParaRPr lang="de-DE"/>
          </a:p>
        </p:txBody>
      </p:sp>
      <p:sp>
        <p:nvSpPr>
          <p:cNvPr id="9" name="Fußzeile">
            <a:extLst>
              <a:ext uri="{FF2B5EF4-FFF2-40B4-BE49-F238E27FC236}">
                <a16:creationId xmlns:a16="http://schemas.microsoft.com/office/drawing/2014/main" id="{29E90C7A-15B4-47CA-AAB1-DCC152287DC7}"/>
              </a:ext>
            </a:extLst>
          </p:cNvPr>
          <p:cNvSpPr>
            <a:spLocks noGrp="1"/>
          </p:cNvSpPr>
          <p:nvPr>
            <p:ph type="ftr" sz="quarter" idx="10"/>
          </p:nvPr>
        </p:nvSpPr>
        <p:spPr bwMode="gray"/>
        <p:txBody>
          <a:bodyPr/>
          <a:lstStyle/>
          <a:p>
            <a:r>
              <a:rPr lang="de-DE" noProof="0"/>
              <a:t>Termin | Name | 2.1.2019</a:t>
            </a:r>
          </a:p>
        </p:txBody>
      </p:sp>
      <p:sp>
        <p:nvSpPr>
          <p:cNvPr id="10" name="Foliennummer">
            <a:extLst>
              <a:ext uri="{FF2B5EF4-FFF2-40B4-BE49-F238E27FC236}">
                <a16:creationId xmlns:a16="http://schemas.microsoft.com/office/drawing/2014/main" id="{25F3A366-59F9-4608-B2D5-8AE3A3431818}"/>
              </a:ext>
            </a:extLst>
          </p:cNvPr>
          <p:cNvSpPr>
            <a:spLocks noGrp="1"/>
          </p:cNvSpPr>
          <p:nvPr>
            <p:ph type="sldNum" sz="quarter" idx="11"/>
          </p:nvPr>
        </p:nvSpPr>
        <p:spPr bwMode="gray"/>
        <p:txBody>
          <a:bodyPr/>
          <a:lstStyle/>
          <a:p>
            <a:fld id="{65685BD5-7F70-499C-8F04-1460C72EE5D6}" type="slidenum">
              <a:rPr lang="de-DE" noProof="0" smtClean="0"/>
              <a:pPr/>
              <a:t>‹#›</a:t>
            </a:fld>
            <a:endParaRPr lang="de-DE" noProof="0"/>
          </a:p>
        </p:txBody>
      </p:sp>
      <p:sp>
        <p:nvSpPr>
          <p:cNvPr id="17" name="Untertitel">
            <a:extLst>
              <a:ext uri="{FF2B5EF4-FFF2-40B4-BE49-F238E27FC236}">
                <a16:creationId xmlns:a16="http://schemas.microsoft.com/office/drawing/2014/main" id="{5EAD28ED-1E62-43EE-A9F5-6A67CC6CCA81}"/>
              </a:ext>
            </a:extLst>
          </p:cNvPr>
          <p:cNvSpPr>
            <a:spLocks noGrp="1"/>
          </p:cNvSpPr>
          <p:nvPr>
            <p:ph type="body" sz="quarter" idx="13" hasCustomPrompt="1"/>
          </p:nvPr>
        </p:nvSpPr>
        <p:spPr bwMode="gray">
          <a:xfrm>
            <a:off x="540070" y="828000"/>
            <a:ext cx="11111046" cy="396000"/>
          </a:xfrm>
        </p:spPr>
        <p:txBody>
          <a:bodyPr/>
          <a:lstStyle>
            <a:lvl1pPr marL="0" indent="0">
              <a:buNone/>
              <a:defRPr sz="2000" b="1" baseline="0">
                <a:solidFill>
                  <a:srgbClr val="006AB0"/>
                </a:solidFill>
              </a:defRPr>
            </a:lvl1pPr>
          </a:lstStyle>
          <a:p>
            <a:r>
              <a:rPr lang="de-DE" noProof="0"/>
              <a:t>Untertitel durch Klicken hinzufügen</a:t>
            </a:r>
          </a:p>
        </p:txBody>
      </p:sp>
      <p:pic>
        <p:nvPicPr>
          <p:cNvPr id="6" name="Grafik 5">
            <a:extLst>
              <a:ext uri="{FF2B5EF4-FFF2-40B4-BE49-F238E27FC236}">
                <a16:creationId xmlns:a16="http://schemas.microsoft.com/office/drawing/2014/main" id="{56396ADD-C729-450D-8E88-537C6F9C5616}"/>
              </a:ext>
            </a:extLst>
          </p:cNvPr>
          <p:cNvPicPr>
            <a:picLocks noChangeAspect="1"/>
          </p:cNvPicPr>
          <p:nvPr userDrawn="1"/>
        </p:nvPicPr>
        <p:blipFill>
          <a:blip r:embed="rId2"/>
          <a:srcRect/>
          <a:stretch/>
        </p:blipFill>
        <p:spPr>
          <a:xfrm>
            <a:off x="10158911" y="6339600"/>
            <a:ext cx="1492206" cy="388800"/>
          </a:xfrm>
          <a:prstGeom prst="rect">
            <a:avLst/>
          </a:prstGeom>
        </p:spPr>
      </p:pic>
      <p:cxnSp>
        <p:nvCxnSpPr>
          <p:cNvPr id="8" name="Gerade Verbindung 104">
            <a:extLst>
              <a:ext uri="{FF2B5EF4-FFF2-40B4-BE49-F238E27FC236}">
                <a16:creationId xmlns:a16="http://schemas.microsoft.com/office/drawing/2014/main" id="{C1C7F4A3-69F4-439B-927A-9108F0C3622A}"/>
              </a:ext>
            </a:extLst>
          </p:cNvPr>
          <p:cNvCxnSpPr>
            <a:cxnSpLocks/>
          </p:cNvCxnSpPr>
          <p:nvPr userDrawn="1"/>
        </p:nvCxnSpPr>
        <p:spPr>
          <a:xfrm>
            <a:off x="-1" y="6361958"/>
            <a:ext cx="10600948" cy="0"/>
          </a:xfrm>
          <a:prstGeom prst="line">
            <a:avLst/>
          </a:prstGeom>
          <a:ln w="19050">
            <a:solidFill>
              <a:srgbClr val="006AB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36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3-spaltig ">
    <p:spTree>
      <p:nvGrpSpPr>
        <p:cNvPr id="1" name=""/>
        <p:cNvGrpSpPr/>
        <p:nvPr/>
      </p:nvGrpSpPr>
      <p:grpSpPr>
        <a:xfrm>
          <a:off x="0" y="0"/>
          <a:ext cx="0" cy="0"/>
          <a:chOff x="0" y="0"/>
          <a:chExt cx="0" cy="0"/>
        </a:xfrm>
      </p:grpSpPr>
      <p:sp>
        <p:nvSpPr>
          <p:cNvPr id="7" name="Titel">
            <a:extLst>
              <a:ext uri="{FF2B5EF4-FFF2-40B4-BE49-F238E27FC236}">
                <a16:creationId xmlns:a16="http://schemas.microsoft.com/office/drawing/2014/main" id="{892DD1DF-1BD4-45AD-8FE6-7EE527498DFB}"/>
              </a:ext>
            </a:extLst>
          </p:cNvPr>
          <p:cNvSpPr>
            <a:spLocks noGrp="1"/>
          </p:cNvSpPr>
          <p:nvPr>
            <p:ph type="title" hasCustomPrompt="1"/>
          </p:nvPr>
        </p:nvSpPr>
        <p:spPr bwMode="gray"/>
        <p:txBody>
          <a:bodyPr/>
          <a:lstStyle/>
          <a:p>
            <a:r>
              <a:rPr lang="de-DE" noProof="0"/>
              <a:t>Titel durch Klicken hinzufügen</a:t>
            </a:r>
            <a:endParaRPr lang="de-DE"/>
          </a:p>
        </p:txBody>
      </p:sp>
      <p:sp>
        <p:nvSpPr>
          <p:cNvPr id="17" name="Untertitel">
            <a:extLst>
              <a:ext uri="{FF2B5EF4-FFF2-40B4-BE49-F238E27FC236}">
                <a16:creationId xmlns:a16="http://schemas.microsoft.com/office/drawing/2014/main" id="{5EAD28ED-1E62-43EE-A9F5-6A67CC6CCA81}"/>
              </a:ext>
            </a:extLst>
          </p:cNvPr>
          <p:cNvSpPr>
            <a:spLocks noGrp="1"/>
          </p:cNvSpPr>
          <p:nvPr>
            <p:ph type="body" sz="quarter" idx="13" hasCustomPrompt="1"/>
          </p:nvPr>
        </p:nvSpPr>
        <p:spPr bwMode="gray">
          <a:xfrm>
            <a:off x="540070" y="828000"/>
            <a:ext cx="11111046" cy="396000"/>
          </a:xfrm>
        </p:spPr>
        <p:txBody>
          <a:bodyPr/>
          <a:lstStyle>
            <a:lvl1pPr marL="0" indent="0">
              <a:buNone/>
              <a:defRPr sz="2000" b="1" baseline="0">
                <a:solidFill>
                  <a:srgbClr val="006AB0"/>
                </a:solidFill>
              </a:defRPr>
            </a:lvl1pPr>
          </a:lstStyle>
          <a:p>
            <a:r>
              <a:rPr lang="de-DE" noProof="0"/>
              <a:t>Untertitel durch Klicken hinzufügen</a:t>
            </a:r>
          </a:p>
        </p:txBody>
      </p:sp>
      <p:sp>
        <p:nvSpPr>
          <p:cNvPr id="11" name="Inhalt 1">
            <a:extLst>
              <a:ext uri="{FF2B5EF4-FFF2-40B4-BE49-F238E27FC236}">
                <a16:creationId xmlns:a16="http://schemas.microsoft.com/office/drawing/2014/main" id="{28D4C0A4-96E7-4D99-BEB2-5A71EE2360A2}"/>
              </a:ext>
            </a:extLst>
          </p:cNvPr>
          <p:cNvSpPr>
            <a:spLocks noGrp="1"/>
          </p:cNvSpPr>
          <p:nvPr>
            <p:ph sz="quarter" idx="24" hasCustomPrompt="1"/>
          </p:nvPr>
        </p:nvSpPr>
        <p:spPr bwMode="gray">
          <a:xfrm>
            <a:off x="540071" y="1512000"/>
            <a:ext cx="3520800" cy="4698000"/>
          </a:xfrm>
        </p:spPr>
        <p:txBody>
          <a:bodyPr/>
          <a:lstStyle/>
          <a:p>
            <a:pPr lvl="0"/>
            <a:r>
              <a:rPr lang="de-DE" noProof="0"/>
              <a:t>Text durch Klicken hinzufügen </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14" name="Inhalt 2">
            <a:extLst>
              <a:ext uri="{FF2B5EF4-FFF2-40B4-BE49-F238E27FC236}">
                <a16:creationId xmlns:a16="http://schemas.microsoft.com/office/drawing/2014/main" id="{17128EF7-8FE2-4AB0-B8E7-EE9FC91C8BA7}"/>
              </a:ext>
            </a:extLst>
          </p:cNvPr>
          <p:cNvSpPr>
            <a:spLocks noGrp="1"/>
          </p:cNvSpPr>
          <p:nvPr>
            <p:ph sz="quarter" idx="27" hasCustomPrompt="1"/>
          </p:nvPr>
        </p:nvSpPr>
        <p:spPr bwMode="gray">
          <a:xfrm>
            <a:off x="4335359" y="1512000"/>
            <a:ext cx="3520800" cy="4698000"/>
          </a:xfrm>
        </p:spPr>
        <p:txBody>
          <a:bodyPr/>
          <a:lstStyle/>
          <a:p>
            <a:pPr lvl="0"/>
            <a:r>
              <a:rPr lang="de-DE" noProof="0"/>
              <a:t>Text durch Klicken hinzufügen </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15" name="Inhalt 3">
            <a:extLst>
              <a:ext uri="{FF2B5EF4-FFF2-40B4-BE49-F238E27FC236}">
                <a16:creationId xmlns:a16="http://schemas.microsoft.com/office/drawing/2014/main" id="{61C2D02B-485F-4E7D-A4E8-A63B9094C20A}"/>
              </a:ext>
            </a:extLst>
          </p:cNvPr>
          <p:cNvSpPr>
            <a:spLocks noGrp="1"/>
          </p:cNvSpPr>
          <p:nvPr>
            <p:ph sz="quarter" idx="28" hasCustomPrompt="1"/>
          </p:nvPr>
        </p:nvSpPr>
        <p:spPr bwMode="gray">
          <a:xfrm>
            <a:off x="8129834" y="1512000"/>
            <a:ext cx="3520800" cy="4698000"/>
          </a:xfrm>
        </p:spPr>
        <p:txBody>
          <a:bodyPr/>
          <a:lstStyle/>
          <a:p>
            <a:pPr lvl="0"/>
            <a:r>
              <a:rPr lang="de-DE" noProof="0"/>
              <a:t>Text durch Klicken hinzufügen </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9" name="Fußzeile">
            <a:extLst>
              <a:ext uri="{FF2B5EF4-FFF2-40B4-BE49-F238E27FC236}">
                <a16:creationId xmlns:a16="http://schemas.microsoft.com/office/drawing/2014/main" id="{29E90C7A-15B4-47CA-AAB1-DCC152287DC7}"/>
              </a:ext>
            </a:extLst>
          </p:cNvPr>
          <p:cNvSpPr>
            <a:spLocks noGrp="1"/>
          </p:cNvSpPr>
          <p:nvPr>
            <p:ph type="ftr" sz="quarter" idx="10"/>
          </p:nvPr>
        </p:nvSpPr>
        <p:spPr bwMode="gray"/>
        <p:txBody>
          <a:bodyPr/>
          <a:lstStyle/>
          <a:p>
            <a:r>
              <a:rPr lang="de-DE" noProof="0"/>
              <a:t>Termin | Name | 2.1.2019</a:t>
            </a:r>
          </a:p>
        </p:txBody>
      </p:sp>
      <p:sp>
        <p:nvSpPr>
          <p:cNvPr id="10" name="Foliennummer">
            <a:extLst>
              <a:ext uri="{FF2B5EF4-FFF2-40B4-BE49-F238E27FC236}">
                <a16:creationId xmlns:a16="http://schemas.microsoft.com/office/drawing/2014/main" id="{25F3A366-59F9-4608-B2D5-8AE3A3431818}"/>
              </a:ext>
            </a:extLst>
          </p:cNvPr>
          <p:cNvSpPr>
            <a:spLocks noGrp="1"/>
          </p:cNvSpPr>
          <p:nvPr>
            <p:ph type="sldNum" sz="quarter" idx="11"/>
          </p:nvPr>
        </p:nvSpPr>
        <p:spPr bwMode="gray"/>
        <p:txBody>
          <a:bodyPr/>
          <a:lstStyle/>
          <a:p>
            <a:fld id="{65685BD5-7F70-499C-8F04-1460C72EE5D6}" type="slidenum">
              <a:rPr lang="de-DE" noProof="0" smtClean="0"/>
              <a:pPr/>
              <a:t>‹#›</a:t>
            </a:fld>
            <a:endParaRPr lang="de-DE" noProof="0"/>
          </a:p>
        </p:txBody>
      </p:sp>
      <p:pic>
        <p:nvPicPr>
          <p:cNvPr id="13" name="Grafik 12">
            <a:extLst>
              <a:ext uri="{FF2B5EF4-FFF2-40B4-BE49-F238E27FC236}">
                <a16:creationId xmlns:a16="http://schemas.microsoft.com/office/drawing/2014/main" id="{E8DDA672-6E9E-4A01-B9AC-0F8B2CC5C50E}"/>
              </a:ext>
            </a:extLst>
          </p:cNvPr>
          <p:cNvPicPr>
            <a:picLocks noChangeAspect="1"/>
          </p:cNvPicPr>
          <p:nvPr userDrawn="1"/>
        </p:nvPicPr>
        <p:blipFill>
          <a:blip r:embed="rId2"/>
          <a:srcRect/>
          <a:stretch/>
        </p:blipFill>
        <p:spPr>
          <a:xfrm>
            <a:off x="10158911" y="6339600"/>
            <a:ext cx="1492206" cy="388800"/>
          </a:xfrm>
          <a:prstGeom prst="rect">
            <a:avLst/>
          </a:prstGeom>
        </p:spPr>
      </p:pic>
    </p:spTree>
    <p:extLst>
      <p:ext uri="{BB962C8B-B14F-4D97-AF65-F5344CB8AC3E}">
        <p14:creationId xmlns:p14="http://schemas.microsoft.com/office/powerpoint/2010/main" val="340661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Bild 3-spaltig">
    <p:spTree>
      <p:nvGrpSpPr>
        <p:cNvPr id="1" name=""/>
        <p:cNvGrpSpPr/>
        <p:nvPr/>
      </p:nvGrpSpPr>
      <p:grpSpPr>
        <a:xfrm>
          <a:off x="0" y="0"/>
          <a:ext cx="0" cy="0"/>
          <a:chOff x="0" y="0"/>
          <a:chExt cx="0" cy="0"/>
        </a:xfrm>
      </p:grpSpPr>
      <p:sp>
        <p:nvSpPr>
          <p:cNvPr id="16" name="Titel">
            <a:extLst>
              <a:ext uri="{FF2B5EF4-FFF2-40B4-BE49-F238E27FC236}">
                <a16:creationId xmlns:a16="http://schemas.microsoft.com/office/drawing/2014/main" id="{BDD6733E-7C25-46CD-A874-AF8A3C15A223}"/>
              </a:ext>
            </a:extLst>
          </p:cNvPr>
          <p:cNvSpPr>
            <a:spLocks noGrp="1"/>
          </p:cNvSpPr>
          <p:nvPr>
            <p:ph type="title" hasCustomPrompt="1"/>
          </p:nvPr>
        </p:nvSpPr>
        <p:spPr bwMode="gray">
          <a:xfrm>
            <a:off x="540070" y="432000"/>
            <a:ext cx="11111046" cy="396000"/>
          </a:xfrm>
        </p:spPr>
        <p:txBody>
          <a:bodyPr/>
          <a:lstStyle>
            <a:lvl1pPr>
              <a:defRPr cap="none" baseline="0"/>
            </a:lvl1pPr>
          </a:lstStyle>
          <a:p>
            <a:r>
              <a:rPr lang="de-DE" noProof="0"/>
              <a:t>Titel durch Klicken hinzufügen</a:t>
            </a:r>
          </a:p>
        </p:txBody>
      </p:sp>
      <p:sp>
        <p:nvSpPr>
          <p:cNvPr id="29" name="Untertitel">
            <a:extLst>
              <a:ext uri="{FF2B5EF4-FFF2-40B4-BE49-F238E27FC236}">
                <a16:creationId xmlns:a16="http://schemas.microsoft.com/office/drawing/2014/main" id="{B114C2F7-DB63-42A9-A89E-6DEEDB1C61FE}"/>
              </a:ext>
            </a:extLst>
          </p:cNvPr>
          <p:cNvSpPr>
            <a:spLocks noGrp="1"/>
          </p:cNvSpPr>
          <p:nvPr>
            <p:ph type="body" sz="quarter" idx="13" hasCustomPrompt="1"/>
          </p:nvPr>
        </p:nvSpPr>
        <p:spPr bwMode="gray">
          <a:xfrm>
            <a:off x="540070" y="828000"/>
            <a:ext cx="11111046" cy="396000"/>
          </a:xfrm>
        </p:spPr>
        <p:txBody>
          <a:bodyPr/>
          <a:lstStyle>
            <a:lvl1pPr marL="0" indent="0">
              <a:buNone/>
              <a:defRPr sz="2000" b="1" baseline="0">
                <a:solidFill>
                  <a:srgbClr val="006AB0"/>
                </a:solidFill>
              </a:defRPr>
            </a:lvl1pPr>
          </a:lstStyle>
          <a:p>
            <a:r>
              <a:rPr lang="de-DE" noProof="0"/>
              <a:t>Untertitel durch Klicken hinzufügen</a:t>
            </a:r>
          </a:p>
        </p:txBody>
      </p:sp>
      <p:sp>
        <p:nvSpPr>
          <p:cNvPr id="18" name="Inhalt 1">
            <a:extLst>
              <a:ext uri="{FF2B5EF4-FFF2-40B4-BE49-F238E27FC236}">
                <a16:creationId xmlns:a16="http://schemas.microsoft.com/office/drawing/2014/main" id="{476A5A13-CD84-4B49-A328-DF96768F4993}"/>
              </a:ext>
            </a:extLst>
          </p:cNvPr>
          <p:cNvSpPr>
            <a:spLocks noGrp="1"/>
          </p:cNvSpPr>
          <p:nvPr>
            <p:ph sz="quarter" idx="28" hasCustomPrompt="1"/>
          </p:nvPr>
        </p:nvSpPr>
        <p:spPr bwMode="gray">
          <a:xfrm>
            <a:off x="0" y="3859200"/>
            <a:ext cx="4060800" cy="2350800"/>
          </a:xfrm>
        </p:spPr>
        <p:txBody>
          <a:bodyPr lIns="540000" tIns="360000" rIns="540000"/>
          <a:lstStyle/>
          <a:p>
            <a:pPr lvl="0"/>
            <a:r>
              <a:rPr lang="de-DE" noProof="0"/>
              <a:t>Text durch Klicken hinzufügen </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19" name="Inhalt 2">
            <a:extLst>
              <a:ext uri="{FF2B5EF4-FFF2-40B4-BE49-F238E27FC236}">
                <a16:creationId xmlns:a16="http://schemas.microsoft.com/office/drawing/2014/main" id="{C807E1E4-6D3B-416A-B6C7-AAD1CD50FEF1}"/>
              </a:ext>
            </a:extLst>
          </p:cNvPr>
          <p:cNvSpPr>
            <a:spLocks noGrp="1"/>
          </p:cNvSpPr>
          <p:nvPr>
            <p:ph sz="quarter" idx="29" hasCustomPrompt="1"/>
          </p:nvPr>
        </p:nvSpPr>
        <p:spPr bwMode="gray">
          <a:xfrm>
            <a:off x="4065324" y="3859200"/>
            <a:ext cx="4060800" cy="2350800"/>
          </a:xfrm>
        </p:spPr>
        <p:txBody>
          <a:bodyPr lIns="540000" tIns="360000" rIns="540000"/>
          <a:lstStyle/>
          <a:p>
            <a:pPr lvl="0"/>
            <a:r>
              <a:rPr lang="de-DE" noProof="0"/>
              <a:t>Text durch Klicken hinzufügen </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23" name="Inhalt 3">
            <a:extLst>
              <a:ext uri="{FF2B5EF4-FFF2-40B4-BE49-F238E27FC236}">
                <a16:creationId xmlns:a16="http://schemas.microsoft.com/office/drawing/2014/main" id="{6473D1BE-911F-487B-840C-C6126A1D9650}"/>
              </a:ext>
            </a:extLst>
          </p:cNvPr>
          <p:cNvSpPr>
            <a:spLocks noGrp="1"/>
          </p:cNvSpPr>
          <p:nvPr>
            <p:ph sz="quarter" idx="30" hasCustomPrompt="1"/>
          </p:nvPr>
        </p:nvSpPr>
        <p:spPr bwMode="gray">
          <a:xfrm>
            <a:off x="8119507" y="3861001"/>
            <a:ext cx="4060800" cy="2350800"/>
          </a:xfrm>
        </p:spPr>
        <p:txBody>
          <a:bodyPr lIns="540000" tIns="360000" rIns="540000"/>
          <a:lstStyle/>
          <a:p>
            <a:pPr lvl="0"/>
            <a:r>
              <a:rPr lang="de-DE" noProof="0"/>
              <a:t>Text durch Klicken hinzufügen </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33" name="Bild 1">
            <a:extLst>
              <a:ext uri="{FF2B5EF4-FFF2-40B4-BE49-F238E27FC236}">
                <a16:creationId xmlns:a16="http://schemas.microsoft.com/office/drawing/2014/main" id="{D71F76E3-EF4C-4493-8CCE-BE7482714E08}"/>
              </a:ext>
            </a:extLst>
          </p:cNvPr>
          <p:cNvSpPr>
            <a:spLocks noGrp="1" noChangeAspect="1"/>
          </p:cNvSpPr>
          <p:nvPr>
            <p:ph type="pic" sz="quarter" idx="40"/>
          </p:nvPr>
        </p:nvSpPr>
        <p:spPr bwMode="gray">
          <a:xfrm>
            <a:off x="-1" y="1512000"/>
            <a:ext cx="4064400" cy="2349001"/>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34" name="Bild 2">
            <a:extLst>
              <a:ext uri="{FF2B5EF4-FFF2-40B4-BE49-F238E27FC236}">
                <a16:creationId xmlns:a16="http://schemas.microsoft.com/office/drawing/2014/main" id="{21D8FBC5-7AE5-4ADA-9237-C831A0790B87}"/>
              </a:ext>
            </a:extLst>
          </p:cNvPr>
          <p:cNvSpPr>
            <a:spLocks noGrp="1" noChangeAspect="1"/>
          </p:cNvSpPr>
          <p:nvPr>
            <p:ph type="pic" sz="quarter" idx="43"/>
          </p:nvPr>
        </p:nvSpPr>
        <p:spPr bwMode="gray">
          <a:xfrm>
            <a:off x="4063799" y="1512000"/>
            <a:ext cx="4064400" cy="2349001"/>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35" name="Bild 3">
            <a:extLst>
              <a:ext uri="{FF2B5EF4-FFF2-40B4-BE49-F238E27FC236}">
                <a16:creationId xmlns:a16="http://schemas.microsoft.com/office/drawing/2014/main" id="{F8990CC2-72B4-4905-9EF8-31233BDBC575}"/>
              </a:ext>
            </a:extLst>
          </p:cNvPr>
          <p:cNvSpPr>
            <a:spLocks noGrp="1" noChangeAspect="1"/>
          </p:cNvSpPr>
          <p:nvPr>
            <p:ph type="pic" sz="quarter" idx="46"/>
          </p:nvPr>
        </p:nvSpPr>
        <p:spPr bwMode="gray">
          <a:xfrm>
            <a:off x="8127600" y="1512000"/>
            <a:ext cx="4064400" cy="2349001"/>
          </a:xfrm>
          <a:solidFill>
            <a:schemeClr val="bg1">
              <a:lumMod val="85000"/>
            </a:schemeClr>
          </a:solidFill>
        </p:spPr>
        <p:txBody>
          <a:bodyPr vert="horz" lIns="0" tIns="0" rIns="0" bIns="0" rtlCol="0" anchor="ctr" anchorCtr="0">
            <a:noAutofit/>
          </a:bodyPr>
          <a:lstStyle>
            <a:lvl1pPr marL="0" indent="0" algn="ctr">
              <a:buNone/>
              <a:defRPr lang="de-DE" dirty="0"/>
            </a:lvl1pPr>
          </a:lstStyle>
          <a:p>
            <a:pPr marL="270027" lvl="0" indent="-270027" algn="ctr"/>
            <a:r>
              <a:rPr lang="de-DE"/>
              <a:t>Bild durch Klicken auf Symbol hinzufügen</a:t>
            </a:r>
          </a:p>
        </p:txBody>
      </p:sp>
      <p:sp>
        <p:nvSpPr>
          <p:cNvPr id="24" name="Layer 3">
            <a:extLst>
              <a:ext uri="{FF2B5EF4-FFF2-40B4-BE49-F238E27FC236}">
                <a16:creationId xmlns:a16="http://schemas.microsoft.com/office/drawing/2014/main" id="{D344CFB3-1BF1-49A1-97AB-562636BC2438}"/>
              </a:ext>
            </a:extLst>
          </p:cNvPr>
          <p:cNvSpPr>
            <a:spLocks noGrp="1" noChangeAspect="1"/>
          </p:cNvSpPr>
          <p:nvPr>
            <p:ph type="body" sz="quarter" idx="21" hasCustomPrompt="1"/>
          </p:nvPr>
        </p:nvSpPr>
        <p:spPr bwMode="gray">
          <a:xfrm>
            <a:off x="-1" y="1512000"/>
            <a:ext cx="4065324" cy="2349000"/>
          </a:xfrm>
          <a:gradFill flip="none" rotWithShape="1">
            <a:gsLst>
              <a:gs pos="90000">
                <a:srgbClr val="000000">
                  <a:alpha val="80000"/>
                </a:srgbClr>
              </a:gs>
              <a:gs pos="5000">
                <a:srgbClr val="006AB0">
                  <a:alpha val="8000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Font typeface="Arial" panose="020B0604020202020204" pitchFamily="34" charset="0"/>
              <a:buNone/>
              <a:defRPr lang="de-DE" b="1" cap="none" baseline="0" dirty="0"/>
            </a:lvl1pPr>
          </a:lstStyle>
          <a:p>
            <a:pPr marL="270027" lvl="0" indent="-270027" algn="ctr">
              <a:buClr>
                <a:schemeClr val="accent1"/>
              </a:buClr>
            </a:pPr>
            <a:r>
              <a:rPr lang="de-DE"/>
              <a:t> </a:t>
            </a:r>
          </a:p>
        </p:txBody>
      </p:sp>
      <p:sp>
        <p:nvSpPr>
          <p:cNvPr id="25" name="Layer 2">
            <a:extLst>
              <a:ext uri="{FF2B5EF4-FFF2-40B4-BE49-F238E27FC236}">
                <a16:creationId xmlns:a16="http://schemas.microsoft.com/office/drawing/2014/main" id="{7E3B39D2-C3FB-4F18-83AE-9083B0DFA6B8}"/>
              </a:ext>
            </a:extLst>
          </p:cNvPr>
          <p:cNvSpPr>
            <a:spLocks noGrp="1" noChangeAspect="1"/>
          </p:cNvSpPr>
          <p:nvPr>
            <p:ph type="body" sz="quarter" idx="22" hasCustomPrompt="1"/>
          </p:nvPr>
        </p:nvSpPr>
        <p:spPr bwMode="gray">
          <a:xfrm>
            <a:off x="4063799" y="1512000"/>
            <a:ext cx="4065324" cy="2349000"/>
          </a:xfrm>
          <a:gradFill flip="none" rotWithShape="1">
            <a:gsLst>
              <a:gs pos="90000">
                <a:srgbClr val="000000">
                  <a:alpha val="80000"/>
                </a:srgbClr>
              </a:gs>
              <a:gs pos="5000">
                <a:srgbClr val="006AB0">
                  <a:alpha val="8000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Font typeface="Arial" panose="020B0604020202020204" pitchFamily="34" charset="0"/>
              <a:buNone/>
              <a:defRPr lang="de-DE" b="1" cap="none" baseline="0" dirty="0"/>
            </a:lvl1pPr>
          </a:lstStyle>
          <a:p>
            <a:pPr marL="270027" lvl="0" indent="-270027" algn="ctr">
              <a:buClr>
                <a:schemeClr val="accent1"/>
              </a:buClr>
            </a:pPr>
            <a:r>
              <a:rPr lang="de-DE"/>
              <a:t> </a:t>
            </a:r>
          </a:p>
        </p:txBody>
      </p:sp>
      <p:sp>
        <p:nvSpPr>
          <p:cNvPr id="26" name="Layer 1">
            <a:extLst>
              <a:ext uri="{FF2B5EF4-FFF2-40B4-BE49-F238E27FC236}">
                <a16:creationId xmlns:a16="http://schemas.microsoft.com/office/drawing/2014/main" id="{C0A10930-F243-44E5-B660-944A02FA6DBC}"/>
              </a:ext>
            </a:extLst>
          </p:cNvPr>
          <p:cNvSpPr>
            <a:spLocks noGrp="1" noChangeAspect="1"/>
          </p:cNvSpPr>
          <p:nvPr>
            <p:ph type="body" sz="quarter" idx="23" hasCustomPrompt="1"/>
          </p:nvPr>
        </p:nvSpPr>
        <p:spPr bwMode="gray">
          <a:xfrm>
            <a:off x="8127600" y="1512000"/>
            <a:ext cx="4065324" cy="2349000"/>
          </a:xfrm>
          <a:gradFill flip="none" rotWithShape="1">
            <a:gsLst>
              <a:gs pos="90000">
                <a:srgbClr val="000000">
                  <a:alpha val="80000"/>
                </a:srgbClr>
              </a:gs>
              <a:gs pos="5000">
                <a:srgbClr val="006AB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Font typeface="Arial" panose="020B0604020202020204" pitchFamily="34" charset="0"/>
              <a:buNone/>
              <a:defRPr lang="de-DE" b="1" cap="none" baseline="0" dirty="0"/>
            </a:lvl1pPr>
          </a:lstStyle>
          <a:p>
            <a:pPr marL="270027" lvl="0" indent="-270027" algn="ctr">
              <a:buClr>
                <a:schemeClr val="accent1"/>
              </a:buClr>
            </a:pPr>
            <a:r>
              <a:rPr lang="de-DE"/>
              <a:t> </a:t>
            </a:r>
          </a:p>
        </p:txBody>
      </p:sp>
      <p:sp>
        <p:nvSpPr>
          <p:cNvPr id="2" name="Fußzeile">
            <a:extLst>
              <a:ext uri="{FF2B5EF4-FFF2-40B4-BE49-F238E27FC236}">
                <a16:creationId xmlns:a16="http://schemas.microsoft.com/office/drawing/2014/main" id="{5CD8BD8D-986E-44DF-955D-A5318E232DC3}"/>
              </a:ext>
            </a:extLst>
          </p:cNvPr>
          <p:cNvSpPr>
            <a:spLocks noGrp="1"/>
          </p:cNvSpPr>
          <p:nvPr>
            <p:ph type="ftr" sz="quarter" idx="24"/>
          </p:nvPr>
        </p:nvSpPr>
        <p:spPr bwMode="gray"/>
        <p:txBody>
          <a:bodyPr/>
          <a:lstStyle/>
          <a:p>
            <a:r>
              <a:rPr lang="de-DE"/>
              <a:t>Termin | Name | 2.1.2019</a:t>
            </a:r>
          </a:p>
        </p:txBody>
      </p:sp>
      <p:sp>
        <p:nvSpPr>
          <p:cNvPr id="3" name="Foliennummer">
            <a:extLst>
              <a:ext uri="{FF2B5EF4-FFF2-40B4-BE49-F238E27FC236}">
                <a16:creationId xmlns:a16="http://schemas.microsoft.com/office/drawing/2014/main" id="{B1FC85A6-FDEF-4706-AE02-53625DE1D159}"/>
              </a:ext>
            </a:extLst>
          </p:cNvPr>
          <p:cNvSpPr>
            <a:spLocks noGrp="1"/>
          </p:cNvSpPr>
          <p:nvPr>
            <p:ph type="sldNum" sz="quarter" idx="25"/>
          </p:nvPr>
        </p:nvSpPr>
        <p:spPr bwMode="gray"/>
        <p:txBody>
          <a:bodyPr/>
          <a:lstStyle/>
          <a:p>
            <a:fld id="{65685BD5-7F70-499C-8F04-1460C72EE5D6}" type="slidenum">
              <a:rPr lang="de-DE" smtClean="0"/>
              <a:pPr/>
              <a:t>‹#›</a:t>
            </a:fld>
            <a:endParaRPr lang="de-DE"/>
          </a:p>
        </p:txBody>
      </p:sp>
      <p:pic>
        <p:nvPicPr>
          <p:cNvPr id="17" name="Grafik 16">
            <a:extLst>
              <a:ext uri="{FF2B5EF4-FFF2-40B4-BE49-F238E27FC236}">
                <a16:creationId xmlns:a16="http://schemas.microsoft.com/office/drawing/2014/main" id="{1DA39C4B-53B3-46BB-8D12-74D348F7FE0D}"/>
              </a:ext>
            </a:extLst>
          </p:cNvPr>
          <p:cNvPicPr>
            <a:picLocks noChangeAspect="1"/>
          </p:cNvPicPr>
          <p:nvPr userDrawn="1"/>
        </p:nvPicPr>
        <p:blipFill>
          <a:blip r:embed="rId2"/>
          <a:srcRect/>
          <a:stretch/>
        </p:blipFill>
        <p:spPr>
          <a:xfrm>
            <a:off x="10158911" y="6339600"/>
            <a:ext cx="1492206" cy="388800"/>
          </a:xfrm>
          <a:prstGeom prst="rect">
            <a:avLst/>
          </a:prstGeom>
        </p:spPr>
      </p:pic>
    </p:spTree>
    <p:extLst>
      <p:ext uri="{BB962C8B-B14F-4D97-AF65-F5344CB8AC3E}">
        <p14:creationId xmlns:p14="http://schemas.microsoft.com/office/powerpoint/2010/main" val="340006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 Bild 4-spaltig">
    <p:spTree>
      <p:nvGrpSpPr>
        <p:cNvPr id="1" name=""/>
        <p:cNvGrpSpPr/>
        <p:nvPr/>
      </p:nvGrpSpPr>
      <p:grpSpPr>
        <a:xfrm>
          <a:off x="0" y="0"/>
          <a:ext cx="0" cy="0"/>
          <a:chOff x="0" y="0"/>
          <a:chExt cx="0" cy="0"/>
        </a:xfrm>
      </p:grpSpPr>
      <p:sp>
        <p:nvSpPr>
          <p:cNvPr id="33" name="Untertitel">
            <a:extLst>
              <a:ext uri="{FF2B5EF4-FFF2-40B4-BE49-F238E27FC236}">
                <a16:creationId xmlns:a16="http://schemas.microsoft.com/office/drawing/2014/main" id="{AE8F69A6-ABF8-4FCB-8173-F56E847BCFC2}"/>
              </a:ext>
            </a:extLst>
          </p:cNvPr>
          <p:cNvSpPr>
            <a:spLocks noGrp="1"/>
          </p:cNvSpPr>
          <p:nvPr>
            <p:ph type="body" sz="quarter" idx="13" hasCustomPrompt="1"/>
          </p:nvPr>
        </p:nvSpPr>
        <p:spPr bwMode="gray">
          <a:xfrm>
            <a:off x="540070" y="828000"/>
            <a:ext cx="11111046" cy="396000"/>
          </a:xfrm>
        </p:spPr>
        <p:txBody>
          <a:bodyPr/>
          <a:lstStyle>
            <a:lvl1pPr marL="0" indent="0">
              <a:buNone/>
              <a:defRPr sz="2000" b="1" baseline="0">
                <a:solidFill>
                  <a:srgbClr val="006AB0"/>
                </a:solidFill>
              </a:defRPr>
            </a:lvl1pPr>
          </a:lstStyle>
          <a:p>
            <a:r>
              <a:rPr lang="de-DE" noProof="0"/>
              <a:t>Untertitel durch Klicken hinzufügen</a:t>
            </a:r>
          </a:p>
        </p:txBody>
      </p:sp>
      <p:sp>
        <p:nvSpPr>
          <p:cNvPr id="19" name="Titel">
            <a:extLst>
              <a:ext uri="{FF2B5EF4-FFF2-40B4-BE49-F238E27FC236}">
                <a16:creationId xmlns:a16="http://schemas.microsoft.com/office/drawing/2014/main" id="{6EBD2C20-D084-48E4-9971-A65EE8306419}"/>
              </a:ext>
            </a:extLst>
          </p:cNvPr>
          <p:cNvSpPr>
            <a:spLocks noGrp="1" noChangeAspect="1"/>
          </p:cNvSpPr>
          <p:nvPr>
            <p:ph type="title" hasCustomPrompt="1"/>
          </p:nvPr>
        </p:nvSpPr>
        <p:spPr bwMode="gray">
          <a:xfrm>
            <a:off x="540070" y="432000"/>
            <a:ext cx="11111046" cy="396000"/>
          </a:xfrm>
        </p:spPr>
        <p:txBody>
          <a:bodyPr/>
          <a:lstStyle>
            <a:lvl1pPr>
              <a:defRPr cap="none" baseline="0"/>
            </a:lvl1pPr>
          </a:lstStyle>
          <a:p>
            <a:r>
              <a:rPr lang="de-DE" noProof="0"/>
              <a:t>Titel durch Klicken hinzufügen</a:t>
            </a:r>
          </a:p>
        </p:txBody>
      </p:sp>
      <p:sp>
        <p:nvSpPr>
          <p:cNvPr id="37" name="Bild 1">
            <a:extLst>
              <a:ext uri="{FF2B5EF4-FFF2-40B4-BE49-F238E27FC236}">
                <a16:creationId xmlns:a16="http://schemas.microsoft.com/office/drawing/2014/main" id="{215CF883-C29E-400B-95F5-26E180D96210}"/>
              </a:ext>
            </a:extLst>
          </p:cNvPr>
          <p:cNvSpPr>
            <a:spLocks noGrp="1" noChangeAspect="1"/>
          </p:cNvSpPr>
          <p:nvPr>
            <p:ph type="pic" sz="quarter" idx="40"/>
          </p:nvPr>
        </p:nvSpPr>
        <p:spPr bwMode="gray">
          <a:xfrm>
            <a:off x="0" y="1512000"/>
            <a:ext cx="3049200" cy="2350799"/>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38" name="Bild 2">
            <a:extLst>
              <a:ext uri="{FF2B5EF4-FFF2-40B4-BE49-F238E27FC236}">
                <a16:creationId xmlns:a16="http://schemas.microsoft.com/office/drawing/2014/main" id="{EA190A46-EC7C-4916-8E42-86C4DA8C7EEE}"/>
              </a:ext>
            </a:extLst>
          </p:cNvPr>
          <p:cNvSpPr>
            <a:spLocks noGrp="1" noChangeAspect="1"/>
          </p:cNvSpPr>
          <p:nvPr>
            <p:ph type="pic" sz="quarter" idx="43"/>
          </p:nvPr>
        </p:nvSpPr>
        <p:spPr bwMode="gray">
          <a:xfrm>
            <a:off x="6094800" y="1512000"/>
            <a:ext cx="3049200" cy="2350799"/>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39" name="Bild 1">
            <a:extLst>
              <a:ext uri="{FF2B5EF4-FFF2-40B4-BE49-F238E27FC236}">
                <a16:creationId xmlns:a16="http://schemas.microsoft.com/office/drawing/2014/main" id="{35C0C349-FD37-43F3-8051-D3E33745125E}"/>
              </a:ext>
            </a:extLst>
          </p:cNvPr>
          <p:cNvSpPr>
            <a:spLocks noGrp="1" noChangeAspect="1"/>
          </p:cNvSpPr>
          <p:nvPr>
            <p:ph type="pic" sz="quarter" idx="44"/>
          </p:nvPr>
        </p:nvSpPr>
        <p:spPr bwMode="gray">
          <a:xfrm>
            <a:off x="3048000" y="3861000"/>
            <a:ext cx="3049200" cy="2350799"/>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40" name="Bild 2">
            <a:extLst>
              <a:ext uri="{FF2B5EF4-FFF2-40B4-BE49-F238E27FC236}">
                <a16:creationId xmlns:a16="http://schemas.microsoft.com/office/drawing/2014/main" id="{9EC71CBF-2D03-4EE9-B7ED-725825329C16}"/>
              </a:ext>
            </a:extLst>
          </p:cNvPr>
          <p:cNvSpPr>
            <a:spLocks noGrp="1" noChangeAspect="1"/>
          </p:cNvSpPr>
          <p:nvPr>
            <p:ph type="pic" sz="quarter" idx="45"/>
          </p:nvPr>
        </p:nvSpPr>
        <p:spPr bwMode="gray">
          <a:xfrm>
            <a:off x="9143999" y="3861000"/>
            <a:ext cx="3049200" cy="2350799"/>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25" name="Layer 1">
            <a:extLst>
              <a:ext uri="{FF2B5EF4-FFF2-40B4-BE49-F238E27FC236}">
                <a16:creationId xmlns:a16="http://schemas.microsoft.com/office/drawing/2014/main" id="{AFB2FAEB-9A9D-45DB-948B-DA47EDE19835}"/>
              </a:ext>
            </a:extLst>
          </p:cNvPr>
          <p:cNvSpPr>
            <a:spLocks noGrp="1" noChangeAspect="1"/>
          </p:cNvSpPr>
          <p:nvPr>
            <p:ph type="body" sz="quarter" idx="27" hasCustomPrompt="1"/>
          </p:nvPr>
        </p:nvSpPr>
        <p:spPr bwMode="gray">
          <a:xfrm>
            <a:off x="-1" y="1511999"/>
            <a:ext cx="3048002" cy="2349000"/>
          </a:xfrm>
          <a:gradFill flip="none" rotWithShape="1">
            <a:gsLst>
              <a:gs pos="90000">
                <a:srgbClr val="000000">
                  <a:alpha val="80000"/>
                </a:srgbClr>
              </a:gs>
              <a:gs pos="5000">
                <a:srgbClr val="006AB0">
                  <a:alpha val="8000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dirty="0"/>
            </a:lvl1pPr>
          </a:lstStyle>
          <a:p>
            <a:pPr marL="270027" lvl="0" indent="-270027" algn="ctr">
              <a:buClr>
                <a:schemeClr val="accent1"/>
              </a:buClr>
            </a:pPr>
            <a:r>
              <a:rPr lang="de-DE"/>
              <a:t> </a:t>
            </a:r>
          </a:p>
        </p:txBody>
      </p:sp>
      <p:sp>
        <p:nvSpPr>
          <p:cNvPr id="26" name="Layer 2">
            <a:extLst>
              <a:ext uri="{FF2B5EF4-FFF2-40B4-BE49-F238E27FC236}">
                <a16:creationId xmlns:a16="http://schemas.microsoft.com/office/drawing/2014/main" id="{43202B17-FFD7-4690-94ED-8A123DF14CB6}"/>
              </a:ext>
            </a:extLst>
          </p:cNvPr>
          <p:cNvSpPr>
            <a:spLocks noGrp="1" noChangeAspect="1"/>
          </p:cNvSpPr>
          <p:nvPr>
            <p:ph type="body" sz="quarter" idx="29" hasCustomPrompt="1"/>
          </p:nvPr>
        </p:nvSpPr>
        <p:spPr bwMode="gray">
          <a:xfrm>
            <a:off x="3048001" y="3861000"/>
            <a:ext cx="3048002" cy="2349000"/>
          </a:xfrm>
          <a:gradFill flip="none" rotWithShape="1">
            <a:gsLst>
              <a:gs pos="90000">
                <a:srgbClr val="000000">
                  <a:alpha val="80000"/>
                </a:srgbClr>
              </a:gs>
              <a:gs pos="5000">
                <a:srgbClr val="006AB0">
                  <a:alpha val="8000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dirty="0"/>
            </a:lvl1pPr>
          </a:lstStyle>
          <a:p>
            <a:pPr marL="270027" lvl="0" indent="-270027" algn="ctr">
              <a:buClr>
                <a:schemeClr val="accent1"/>
              </a:buClr>
            </a:pPr>
            <a:r>
              <a:rPr lang="de-DE"/>
              <a:t> </a:t>
            </a:r>
          </a:p>
        </p:txBody>
      </p:sp>
      <p:sp>
        <p:nvSpPr>
          <p:cNvPr id="27" name="Layer 3">
            <a:extLst>
              <a:ext uri="{FF2B5EF4-FFF2-40B4-BE49-F238E27FC236}">
                <a16:creationId xmlns:a16="http://schemas.microsoft.com/office/drawing/2014/main" id="{6B456084-5BD3-4200-B0BC-C3F2BABEFF4F}"/>
              </a:ext>
            </a:extLst>
          </p:cNvPr>
          <p:cNvSpPr>
            <a:spLocks noGrp="1" noChangeAspect="1"/>
          </p:cNvSpPr>
          <p:nvPr>
            <p:ph type="body" sz="quarter" idx="28" hasCustomPrompt="1"/>
          </p:nvPr>
        </p:nvSpPr>
        <p:spPr bwMode="gray">
          <a:xfrm>
            <a:off x="6096001" y="1511999"/>
            <a:ext cx="3048000" cy="2349000"/>
          </a:xfrm>
          <a:gradFill flip="none" rotWithShape="1">
            <a:gsLst>
              <a:gs pos="90000">
                <a:srgbClr val="000000">
                  <a:alpha val="80000"/>
                </a:srgbClr>
              </a:gs>
              <a:gs pos="5000">
                <a:srgbClr val="006AB0">
                  <a:alpha val="8000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dirty="0"/>
            </a:lvl1pPr>
          </a:lstStyle>
          <a:p>
            <a:pPr marL="270027" lvl="0" indent="-270027" algn="ctr">
              <a:buClr>
                <a:schemeClr val="accent1"/>
              </a:buClr>
            </a:pPr>
            <a:r>
              <a:rPr lang="de-DE"/>
              <a:t> </a:t>
            </a:r>
          </a:p>
        </p:txBody>
      </p:sp>
      <p:sp>
        <p:nvSpPr>
          <p:cNvPr id="28" name="Layer 4">
            <a:extLst>
              <a:ext uri="{FF2B5EF4-FFF2-40B4-BE49-F238E27FC236}">
                <a16:creationId xmlns:a16="http://schemas.microsoft.com/office/drawing/2014/main" id="{639AD511-12C4-4AE0-809E-1E9F4A6947A7}"/>
              </a:ext>
            </a:extLst>
          </p:cNvPr>
          <p:cNvSpPr>
            <a:spLocks noGrp="1" noChangeAspect="1"/>
          </p:cNvSpPr>
          <p:nvPr>
            <p:ph type="body" sz="quarter" idx="30" hasCustomPrompt="1"/>
          </p:nvPr>
        </p:nvSpPr>
        <p:spPr bwMode="gray">
          <a:xfrm>
            <a:off x="9144003" y="3861000"/>
            <a:ext cx="3048000" cy="2349000"/>
          </a:xfrm>
          <a:gradFill flip="none" rotWithShape="1">
            <a:gsLst>
              <a:gs pos="90000">
                <a:srgbClr val="000000">
                  <a:alpha val="80000"/>
                </a:srgbClr>
              </a:gs>
              <a:gs pos="5000">
                <a:srgbClr val="006AB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dirty="0"/>
            </a:lvl1pPr>
          </a:lstStyle>
          <a:p>
            <a:pPr marL="270027" lvl="0" indent="-270027" algn="ctr">
              <a:buClr>
                <a:schemeClr val="accent1"/>
              </a:buClr>
            </a:pPr>
            <a:r>
              <a:rPr lang="de-DE"/>
              <a:t> </a:t>
            </a:r>
          </a:p>
        </p:txBody>
      </p:sp>
      <p:sp>
        <p:nvSpPr>
          <p:cNvPr id="29" name="Inhalt 1">
            <a:extLst>
              <a:ext uri="{FF2B5EF4-FFF2-40B4-BE49-F238E27FC236}">
                <a16:creationId xmlns:a16="http://schemas.microsoft.com/office/drawing/2014/main" id="{E26C5950-7015-41C2-97A1-A505EF63E5D2}"/>
              </a:ext>
            </a:extLst>
          </p:cNvPr>
          <p:cNvSpPr>
            <a:spLocks noGrp="1"/>
          </p:cNvSpPr>
          <p:nvPr>
            <p:ph sz="quarter" idx="34" hasCustomPrompt="1"/>
          </p:nvPr>
        </p:nvSpPr>
        <p:spPr bwMode="gray">
          <a:xfrm>
            <a:off x="3046800" y="1512000"/>
            <a:ext cx="3049200" cy="2350800"/>
          </a:xfrm>
        </p:spPr>
        <p:txBody>
          <a:bodyPr lIns="360000" tIns="360000" rIns="360000" bIns="360000"/>
          <a:lstStyle/>
          <a:p>
            <a:pPr lvl="0"/>
            <a:r>
              <a:rPr lang="de-DE" noProof="0"/>
              <a:t>Text durch Klicken hinzufügen </a:t>
            </a:r>
          </a:p>
          <a:p>
            <a:pPr lvl="1"/>
            <a:r>
              <a:rPr lang="de-DE" noProof="0"/>
              <a:t>Zweite Ebene</a:t>
            </a:r>
          </a:p>
          <a:p>
            <a:pPr lvl="2"/>
            <a:r>
              <a:rPr lang="de-DE" noProof="0"/>
              <a:t>Dritte Ebene</a:t>
            </a:r>
          </a:p>
          <a:p>
            <a:pPr lvl="3"/>
            <a:r>
              <a:rPr lang="de-DE" noProof="0"/>
              <a:t>Vierte Ebene</a:t>
            </a:r>
          </a:p>
        </p:txBody>
      </p:sp>
      <p:sp>
        <p:nvSpPr>
          <p:cNvPr id="30" name="Inhalt 2">
            <a:extLst>
              <a:ext uri="{FF2B5EF4-FFF2-40B4-BE49-F238E27FC236}">
                <a16:creationId xmlns:a16="http://schemas.microsoft.com/office/drawing/2014/main" id="{81ECA7FB-504D-4804-ADBD-F0BC25CE4D3B}"/>
              </a:ext>
            </a:extLst>
          </p:cNvPr>
          <p:cNvSpPr>
            <a:spLocks noGrp="1"/>
          </p:cNvSpPr>
          <p:nvPr>
            <p:ph sz="quarter" idx="35" hasCustomPrompt="1"/>
          </p:nvPr>
        </p:nvSpPr>
        <p:spPr bwMode="gray">
          <a:xfrm>
            <a:off x="9142801" y="1512000"/>
            <a:ext cx="3049200" cy="2350800"/>
          </a:xfrm>
        </p:spPr>
        <p:txBody>
          <a:bodyPr lIns="360000" tIns="360000" rIns="360000" bIns="360000"/>
          <a:lstStyle/>
          <a:p>
            <a:pPr lvl="0"/>
            <a:r>
              <a:rPr lang="de-DE" noProof="0"/>
              <a:t>Text durch Klicken hinzufügen </a:t>
            </a:r>
          </a:p>
          <a:p>
            <a:pPr lvl="1"/>
            <a:r>
              <a:rPr lang="de-DE" noProof="0"/>
              <a:t>Zweite Ebene</a:t>
            </a:r>
          </a:p>
          <a:p>
            <a:pPr lvl="2"/>
            <a:r>
              <a:rPr lang="de-DE" noProof="0"/>
              <a:t>Dritte Ebene</a:t>
            </a:r>
          </a:p>
          <a:p>
            <a:pPr lvl="3"/>
            <a:r>
              <a:rPr lang="de-DE" noProof="0"/>
              <a:t>Vierte Ebene</a:t>
            </a:r>
          </a:p>
        </p:txBody>
      </p:sp>
      <p:sp>
        <p:nvSpPr>
          <p:cNvPr id="31" name="Inhalt 3">
            <a:extLst>
              <a:ext uri="{FF2B5EF4-FFF2-40B4-BE49-F238E27FC236}">
                <a16:creationId xmlns:a16="http://schemas.microsoft.com/office/drawing/2014/main" id="{BFD5DAD4-4F4A-4E1C-A941-32EF9D623FDE}"/>
              </a:ext>
            </a:extLst>
          </p:cNvPr>
          <p:cNvSpPr>
            <a:spLocks noGrp="1"/>
          </p:cNvSpPr>
          <p:nvPr>
            <p:ph sz="quarter" idx="36" hasCustomPrompt="1"/>
          </p:nvPr>
        </p:nvSpPr>
        <p:spPr bwMode="gray">
          <a:xfrm>
            <a:off x="0" y="3859200"/>
            <a:ext cx="3049200" cy="2350800"/>
          </a:xfrm>
        </p:spPr>
        <p:txBody>
          <a:bodyPr lIns="360000" tIns="360000" rIns="360000" bIns="360000"/>
          <a:lstStyle/>
          <a:p>
            <a:pPr lvl="0"/>
            <a:r>
              <a:rPr lang="de-DE" noProof="0"/>
              <a:t>Text durch Klicken hinzufügen </a:t>
            </a:r>
          </a:p>
          <a:p>
            <a:pPr lvl="1"/>
            <a:r>
              <a:rPr lang="de-DE" noProof="0"/>
              <a:t>Zweite Ebene</a:t>
            </a:r>
          </a:p>
          <a:p>
            <a:pPr lvl="2"/>
            <a:r>
              <a:rPr lang="de-DE" noProof="0"/>
              <a:t>Dritte Ebene</a:t>
            </a:r>
          </a:p>
          <a:p>
            <a:pPr lvl="3"/>
            <a:r>
              <a:rPr lang="de-DE" noProof="0"/>
              <a:t>Vierte Ebene</a:t>
            </a:r>
          </a:p>
        </p:txBody>
      </p:sp>
      <p:sp>
        <p:nvSpPr>
          <p:cNvPr id="32" name="Inhalt 3">
            <a:extLst>
              <a:ext uri="{FF2B5EF4-FFF2-40B4-BE49-F238E27FC236}">
                <a16:creationId xmlns:a16="http://schemas.microsoft.com/office/drawing/2014/main" id="{DEF3F8BF-AA89-4B4C-A48C-285A85624DC4}"/>
              </a:ext>
            </a:extLst>
          </p:cNvPr>
          <p:cNvSpPr>
            <a:spLocks noGrp="1"/>
          </p:cNvSpPr>
          <p:nvPr>
            <p:ph sz="quarter" idx="37" hasCustomPrompt="1"/>
          </p:nvPr>
        </p:nvSpPr>
        <p:spPr bwMode="gray">
          <a:xfrm>
            <a:off x="6094800" y="3859200"/>
            <a:ext cx="3049200" cy="2350800"/>
          </a:xfrm>
        </p:spPr>
        <p:txBody>
          <a:bodyPr lIns="360000" tIns="360000" rIns="360000" bIns="360000"/>
          <a:lstStyle/>
          <a:p>
            <a:pPr lvl="0"/>
            <a:r>
              <a:rPr lang="de-DE" noProof="0"/>
              <a:t>Text durch Klicken hinzufügen </a:t>
            </a:r>
          </a:p>
          <a:p>
            <a:pPr lvl="1"/>
            <a:r>
              <a:rPr lang="de-DE" noProof="0"/>
              <a:t>Zweite Ebene</a:t>
            </a:r>
          </a:p>
          <a:p>
            <a:pPr lvl="2"/>
            <a:r>
              <a:rPr lang="de-DE" noProof="0"/>
              <a:t>Dritte Ebene</a:t>
            </a:r>
          </a:p>
          <a:p>
            <a:pPr lvl="3"/>
            <a:r>
              <a:rPr lang="de-DE" noProof="0"/>
              <a:t>Vierte Ebene</a:t>
            </a:r>
          </a:p>
        </p:txBody>
      </p:sp>
      <p:sp>
        <p:nvSpPr>
          <p:cNvPr id="2" name="Fußzeile">
            <a:extLst>
              <a:ext uri="{FF2B5EF4-FFF2-40B4-BE49-F238E27FC236}">
                <a16:creationId xmlns:a16="http://schemas.microsoft.com/office/drawing/2014/main" id="{482098DB-9EEC-4945-86C2-A3AA498B7B9B}"/>
              </a:ext>
            </a:extLst>
          </p:cNvPr>
          <p:cNvSpPr>
            <a:spLocks noGrp="1"/>
          </p:cNvSpPr>
          <p:nvPr>
            <p:ph type="ftr" sz="quarter" idx="31"/>
          </p:nvPr>
        </p:nvSpPr>
        <p:spPr bwMode="gray"/>
        <p:txBody>
          <a:bodyPr/>
          <a:lstStyle/>
          <a:p>
            <a:r>
              <a:rPr lang="de-DE"/>
              <a:t>Termin | Name | 2.1.2019</a:t>
            </a:r>
          </a:p>
        </p:txBody>
      </p:sp>
      <p:sp>
        <p:nvSpPr>
          <p:cNvPr id="3" name="Foliennummer">
            <a:extLst>
              <a:ext uri="{FF2B5EF4-FFF2-40B4-BE49-F238E27FC236}">
                <a16:creationId xmlns:a16="http://schemas.microsoft.com/office/drawing/2014/main" id="{2FB82A5D-FBDA-4F37-8A03-9F2D3A0FD960}"/>
              </a:ext>
            </a:extLst>
          </p:cNvPr>
          <p:cNvSpPr>
            <a:spLocks noGrp="1"/>
          </p:cNvSpPr>
          <p:nvPr>
            <p:ph type="sldNum" sz="quarter" idx="32"/>
          </p:nvPr>
        </p:nvSpPr>
        <p:spPr bwMode="gray"/>
        <p:txBody>
          <a:bodyPr/>
          <a:lstStyle/>
          <a:p>
            <a:fld id="{65685BD5-7F70-499C-8F04-1460C72EE5D6}" type="slidenum">
              <a:rPr lang="de-DE" smtClean="0"/>
              <a:pPr/>
              <a:t>‹#›</a:t>
            </a:fld>
            <a:endParaRPr lang="de-DE"/>
          </a:p>
        </p:txBody>
      </p:sp>
      <p:pic>
        <p:nvPicPr>
          <p:cNvPr id="20" name="Grafik 19">
            <a:extLst>
              <a:ext uri="{FF2B5EF4-FFF2-40B4-BE49-F238E27FC236}">
                <a16:creationId xmlns:a16="http://schemas.microsoft.com/office/drawing/2014/main" id="{FBD37F04-9F31-4D0E-87CB-88A30FA5267F}"/>
              </a:ext>
            </a:extLst>
          </p:cNvPr>
          <p:cNvPicPr>
            <a:picLocks noChangeAspect="1"/>
          </p:cNvPicPr>
          <p:nvPr userDrawn="1"/>
        </p:nvPicPr>
        <p:blipFill>
          <a:blip r:embed="rId2"/>
          <a:srcRect/>
          <a:stretch/>
        </p:blipFill>
        <p:spPr>
          <a:xfrm>
            <a:off x="10158911" y="6339600"/>
            <a:ext cx="1492206" cy="388800"/>
          </a:xfrm>
          <a:prstGeom prst="rect">
            <a:avLst/>
          </a:prstGeom>
        </p:spPr>
      </p:pic>
    </p:spTree>
    <p:extLst>
      <p:ext uri="{BB962C8B-B14F-4D97-AF65-F5344CB8AC3E}">
        <p14:creationId xmlns:p14="http://schemas.microsoft.com/office/powerpoint/2010/main" val="17885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 Bild links">
    <p:spTree>
      <p:nvGrpSpPr>
        <p:cNvPr id="1" name=""/>
        <p:cNvGrpSpPr/>
        <p:nvPr/>
      </p:nvGrpSpPr>
      <p:grpSpPr>
        <a:xfrm>
          <a:off x="0" y="0"/>
          <a:ext cx="0" cy="0"/>
          <a:chOff x="0" y="0"/>
          <a:chExt cx="0" cy="0"/>
        </a:xfrm>
      </p:grpSpPr>
      <p:sp>
        <p:nvSpPr>
          <p:cNvPr id="24" name="Bild">
            <a:extLst>
              <a:ext uri="{FF2B5EF4-FFF2-40B4-BE49-F238E27FC236}">
                <a16:creationId xmlns:a16="http://schemas.microsoft.com/office/drawing/2014/main" id="{D3C64368-2429-4695-AA5A-3FBE246AF9FC}"/>
              </a:ext>
            </a:extLst>
          </p:cNvPr>
          <p:cNvSpPr>
            <a:spLocks noGrp="1" noChangeAspect="1"/>
          </p:cNvSpPr>
          <p:nvPr>
            <p:ph type="pic" sz="quarter" idx="16"/>
          </p:nvPr>
        </p:nvSpPr>
        <p:spPr bwMode="gray">
          <a:xfrm>
            <a:off x="0" y="0"/>
            <a:ext cx="4063535" cy="6858000"/>
          </a:xfrm>
          <a:solidFill>
            <a:schemeClr val="bg1">
              <a:lumMod val="85000"/>
            </a:schemeClr>
          </a:solidFill>
        </p:spPr>
        <p:txBody>
          <a:bodyPr vert="horz" lIns="0" tIns="0" rIns="0" bIns="0" rtlCol="0" anchor="ctr" anchorCtr="0">
            <a:noAutofit/>
          </a:bodyPr>
          <a:lstStyle>
            <a:lvl1pPr marL="0" indent="0" algn="ctr">
              <a:buNone/>
              <a:defRPr lang="de-DE"/>
            </a:lvl1pPr>
          </a:lstStyle>
          <a:p>
            <a:pPr marL="270027" lvl="0" indent="-270027" algn="ctr"/>
            <a:r>
              <a:rPr lang="de-DE"/>
              <a:t>Bild durch Klicken auf Symbol hinzufügen</a:t>
            </a:r>
          </a:p>
        </p:txBody>
      </p:sp>
      <p:sp>
        <p:nvSpPr>
          <p:cNvPr id="25" name="Layer">
            <a:extLst>
              <a:ext uri="{FF2B5EF4-FFF2-40B4-BE49-F238E27FC236}">
                <a16:creationId xmlns:a16="http://schemas.microsoft.com/office/drawing/2014/main" id="{F76612BA-ADDA-4DE3-A21D-167BE5B0A0F1}"/>
              </a:ext>
            </a:extLst>
          </p:cNvPr>
          <p:cNvSpPr>
            <a:spLocks noGrp="1" noChangeAspect="1"/>
          </p:cNvSpPr>
          <p:nvPr>
            <p:ph type="body" sz="quarter" idx="17" hasCustomPrompt="1"/>
          </p:nvPr>
        </p:nvSpPr>
        <p:spPr bwMode="gray">
          <a:xfrm>
            <a:off x="0" y="0"/>
            <a:ext cx="4064929" cy="6858000"/>
          </a:xfrm>
          <a:gradFill flip="none" rotWithShape="1">
            <a:gsLst>
              <a:gs pos="90000">
                <a:srgbClr val="000000">
                  <a:alpha val="80000"/>
                </a:srgbClr>
              </a:gs>
              <a:gs pos="5000">
                <a:srgbClr val="006AB0">
                  <a:alpha val="8000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sz="1800" b="1" cap="none" baseline="0" dirty="0"/>
            </a:lvl1pPr>
          </a:lstStyle>
          <a:p>
            <a:pPr marL="270027" lvl="0" indent="-270027" algn="ctr">
              <a:buClr>
                <a:schemeClr val="accent1"/>
              </a:buClr>
            </a:pPr>
            <a:r>
              <a:rPr lang="de-DE"/>
              <a:t> </a:t>
            </a:r>
          </a:p>
        </p:txBody>
      </p:sp>
      <p:sp>
        <p:nvSpPr>
          <p:cNvPr id="29" name="Titel">
            <a:extLst>
              <a:ext uri="{FF2B5EF4-FFF2-40B4-BE49-F238E27FC236}">
                <a16:creationId xmlns:a16="http://schemas.microsoft.com/office/drawing/2014/main" id="{FABDBA34-E562-4DF9-B4EC-498D6A476A65}"/>
              </a:ext>
            </a:extLst>
          </p:cNvPr>
          <p:cNvSpPr>
            <a:spLocks noGrp="1"/>
          </p:cNvSpPr>
          <p:nvPr>
            <p:ph type="title" hasCustomPrompt="1"/>
          </p:nvPr>
        </p:nvSpPr>
        <p:spPr bwMode="gray">
          <a:xfrm>
            <a:off x="4602722" y="432000"/>
            <a:ext cx="7048800" cy="396000"/>
          </a:xfrm>
        </p:spPr>
        <p:txBody>
          <a:bodyPr/>
          <a:lstStyle>
            <a:lvl1pPr>
              <a:defRPr cap="none" baseline="0"/>
            </a:lvl1pPr>
          </a:lstStyle>
          <a:p>
            <a:r>
              <a:rPr lang="de-DE" noProof="0"/>
              <a:t>Titel durch Klicken hinzufügen</a:t>
            </a:r>
          </a:p>
        </p:txBody>
      </p:sp>
      <p:sp>
        <p:nvSpPr>
          <p:cNvPr id="30" name="Untertitel">
            <a:extLst>
              <a:ext uri="{FF2B5EF4-FFF2-40B4-BE49-F238E27FC236}">
                <a16:creationId xmlns:a16="http://schemas.microsoft.com/office/drawing/2014/main" id="{68B7413F-D5E9-4389-8C4C-50761BE1F7DA}"/>
              </a:ext>
            </a:extLst>
          </p:cNvPr>
          <p:cNvSpPr>
            <a:spLocks noGrp="1"/>
          </p:cNvSpPr>
          <p:nvPr>
            <p:ph type="body" sz="quarter" idx="13" hasCustomPrompt="1"/>
          </p:nvPr>
        </p:nvSpPr>
        <p:spPr bwMode="gray">
          <a:xfrm>
            <a:off x="4602722" y="828000"/>
            <a:ext cx="7048800" cy="396000"/>
          </a:xfrm>
        </p:spPr>
        <p:txBody>
          <a:bodyPr vert="horz" lIns="0" tIns="0" rIns="0" bIns="0" rtlCol="0">
            <a:noAutofit/>
          </a:bodyPr>
          <a:lstStyle>
            <a:lvl1pPr marL="0" indent="0">
              <a:buNone/>
              <a:defRPr lang="de-DE" sz="2000" b="1" baseline="0" noProof="0" dirty="0">
                <a:solidFill>
                  <a:srgbClr val="006AB0"/>
                </a:solidFill>
              </a:defRPr>
            </a:lvl1pPr>
          </a:lstStyle>
          <a:p>
            <a:pPr marL="270027" lvl="0" indent="-270027"/>
            <a:r>
              <a:rPr lang="de-DE" noProof="0"/>
              <a:t>Untertitel durch Klicken hinzufügen</a:t>
            </a:r>
          </a:p>
        </p:txBody>
      </p:sp>
      <p:sp>
        <p:nvSpPr>
          <p:cNvPr id="31" name="Inhalt">
            <a:extLst>
              <a:ext uri="{FF2B5EF4-FFF2-40B4-BE49-F238E27FC236}">
                <a16:creationId xmlns:a16="http://schemas.microsoft.com/office/drawing/2014/main" id="{657B1B3D-8C3E-49CD-8F6A-BDBE146DA8D3}"/>
              </a:ext>
            </a:extLst>
          </p:cNvPr>
          <p:cNvSpPr>
            <a:spLocks noGrp="1"/>
          </p:cNvSpPr>
          <p:nvPr>
            <p:ph sz="quarter" idx="15" hasCustomPrompt="1"/>
          </p:nvPr>
        </p:nvSpPr>
        <p:spPr bwMode="gray">
          <a:xfrm>
            <a:off x="4601173" y="1512000"/>
            <a:ext cx="7050349" cy="4698000"/>
          </a:xfrm>
        </p:spPr>
        <p:txBody>
          <a:bodyPr/>
          <a:lstStyle>
            <a:lvl1pPr marL="324032" indent="-324032">
              <a:buFont typeface="+mj-lt"/>
              <a:buAutoNum type="arabicPeriod"/>
              <a:defRPr/>
            </a:lvl1pPr>
            <a:lvl2pPr marL="648065" indent="-324032">
              <a:buSzPct val="100000"/>
              <a:buFont typeface="+mj-lt"/>
              <a:buAutoNum type="arabicPeriod"/>
              <a:defRPr/>
            </a:lvl2pPr>
            <a:lvl3pPr marL="972097" indent="-324032">
              <a:buSzPct val="100000"/>
              <a:buFont typeface="+mj-lt"/>
              <a:buAutoNum type="arabicPeriod"/>
              <a:defRPr/>
            </a:lvl3pPr>
          </a:lstStyle>
          <a:p>
            <a:pPr lvl="0"/>
            <a:r>
              <a:rPr lang="de-DE"/>
              <a:t>Text durch Klicken hinzufügen</a:t>
            </a:r>
          </a:p>
          <a:p>
            <a:pPr lvl="1"/>
            <a:r>
              <a:rPr lang="de-DE"/>
              <a:t>Text durch Klicken hinzufügen</a:t>
            </a:r>
          </a:p>
          <a:p>
            <a:pPr lvl="2"/>
            <a:r>
              <a:rPr lang="de-DE"/>
              <a:t>Text durch Klicken hinzufügen</a:t>
            </a:r>
          </a:p>
          <a:p>
            <a:pPr lvl="2"/>
            <a:endParaRPr lang="de-DE"/>
          </a:p>
        </p:txBody>
      </p:sp>
      <p:sp>
        <p:nvSpPr>
          <p:cNvPr id="26" name="Fußzeile">
            <a:extLst>
              <a:ext uri="{FF2B5EF4-FFF2-40B4-BE49-F238E27FC236}">
                <a16:creationId xmlns:a16="http://schemas.microsoft.com/office/drawing/2014/main" id="{06941BDF-75AD-4DB1-9193-186737C2D7C2}"/>
              </a:ext>
            </a:extLst>
          </p:cNvPr>
          <p:cNvSpPr>
            <a:spLocks noGrp="1"/>
          </p:cNvSpPr>
          <p:nvPr>
            <p:ph type="ftr" sz="quarter" idx="46"/>
          </p:nvPr>
        </p:nvSpPr>
        <p:spPr bwMode="gray">
          <a:xfrm>
            <a:off x="1126821" y="6390000"/>
            <a:ext cx="4969177" cy="288000"/>
          </a:xfrm>
        </p:spPr>
        <p:txBody>
          <a:bodyPr/>
          <a:lstStyle>
            <a:lvl1pPr>
              <a:defRPr>
                <a:solidFill>
                  <a:schemeClr val="bg1"/>
                </a:solidFill>
              </a:defRPr>
            </a:lvl1pPr>
          </a:lstStyle>
          <a:p>
            <a:r>
              <a:rPr lang="de-DE"/>
              <a:t>Termin | Name | 2.1.2019</a:t>
            </a:r>
          </a:p>
        </p:txBody>
      </p:sp>
      <p:sp>
        <p:nvSpPr>
          <p:cNvPr id="27" name="Linie">
            <a:extLst>
              <a:ext uri="{FF2B5EF4-FFF2-40B4-BE49-F238E27FC236}">
                <a16:creationId xmlns:a16="http://schemas.microsoft.com/office/drawing/2014/main" id="{706F7F53-5AC1-4951-8D42-8BDF3E45962E}"/>
              </a:ext>
            </a:extLst>
          </p:cNvPr>
          <p:cNvSpPr>
            <a:spLocks noGrp="1"/>
          </p:cNvSpPr>
          <p:nvPr>
            <p:ph sz="quarter" idx="26" hasCustomPrompt="1"/>
          </p:nvPr>
        </p:nvSpPr>
        <p:spPr bwMode="gray">
          <a:xfrm>
            <a:off x="941460" y="6426000"/>
            <a:ext cx="7200" cy="216000"/>
          </a:xfrm>
          <a:solidFill>
            <a:schemeClr val="bg1"/>
          </a:solidFill>
        </p:spPr>
        <p:txBody>
          <a:bodyPr/>
          <a:lstStyle>
            <a:lvl1pPr marL="0" indent="0">
              <a:buFont typeface="Arial" panose="020B0604020202020204" pitchFamily="34" charset="0"/>
              <a:buNone/>
              <a:defRPr/>
            </a:lvl1pPr>
          </a:lstStyle>
          <a:p>
            <a:pPr lvl="0"/>
            <a:r>
              <a:rPr lang="en-US"/>
              <a:t> </a:t>
            </a:r>
          </a:p>
        </p:txBody>
      </p:sp>
      <p:sp>
        <p:nvSpPr>
          <p:cNvPr id="28" name="Foliennummer">
            <a:extLst>
              <a:ext uri="{FF2B5EF4-FFF2-40B4-BE49-F238E27FC236}">
                <a16:creationId xmlns:a16="http://schemas.microsoft.com/office/drawing/2014/main" id="{17B43D93-D64D-4255-A3C5-9A7194AEF1EC}"/>
              </a:ext>
            </a:extLst>
          </p:cNvPr>
          <p:cNvSpPr>
            <a:spLocks noGrp="1"/>
          </p:cNvSpPr>
          <p:nvPr>
            <p:ph type="sldNum" sz="quarter" idx="47"/>
          </p:nvPr>
        </p:nvSpPr>
        <p:spPr bwMode="gray">
          <a:xfrm>
            <a:off x="540070" y="6390000"/>
            <a:ext cx="226830" cy="288000"/>
          </a:xfrm>
        </p:spPr>
        <p:txBody>
          <a:bodyPr/>
          <a:lstStyle>
            <a:lvl1pPr>
              <a:defRPr>
                <a:solidFill>
                  <a:schemeClr val="bg1"/>
                </a:solidFill>
              </a:defRPr>
            </a:lvl1pPr>
          </a:lstStyle>
          <a:p>
            <a:fld id="{65685BD5-7F70-499C-8F04-1460C72EE5D6}" type="slidenum">
              <a:rPr lang="de-DE" smtClean="0"/>
              <a:pPr/>
              <a:t>‹#›</a:t>
            </a:fld>
            <a:endParaRPr lang="de-DE"/>
          </a:p>
        </p:txBody>
      </p:sp>
      <p:pic>
        <p:nvPicPr>
          <p:cNvPr id="11" name="Grafik 10">
            <a:extLst>
              <a:ext uri="{FF2B5EF4-FFF2-40B4-BE49-F238E27FC236}">
                <a16:creationId xmlns:a16="http://schemas.microsoft.com/office/drawing/2014/main" id="{9A682FD5-BEC3-496D-B486-CAE1A56B9549}"/>
              </a:ext>
            </a:extLst>
          </p:cNvPr>
          <p:cNvPicPr>
            <a:picLocks noChangeAspect="1"/>
          </p:cNvPicPr>
          <p:nvPr userDrawn="1"/>
        </p:nvPicPr>
        <p:blipFill>
          <a:blip r:embed="rId2"/>
          <a:srcRect/>
          <a:stretch/>
        </p:blipFill>
        <p:spPr>
          <a:xfrm>
            <a:off x="10158911" y="6339600"/>
            <a:ext cx="1492206" cy="388800"/>
          </a:xfrm>
          <a:prstGeom prst="rect">
            <a:avLst/>
          </a:prstGeom>
        </p:spPr>
      </p:pic>
    </p:spTree>
    <p:extLst>
      <p:ext uri="{BB962C8B-B14F-4D97-AF65-F5344CB8AC3E}">
        <p14:creationId xmlns:p14="http://schemas.microsoft.com/office/powerpoint/2010/main" val="182932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Bild rechts">
    <p:spTree>
      <p:nvGrpSpPr>
        <p:cNvPr id="1" name=""/>
        <p:cNvGrpSpPr/>
        <p:nvPr/>
      </p:nvGrpSpPr>
      <p:grpSpPr>
        <a:xfrm>
          <a:off x="0" y="0"/>
          <a:ext cx="0" cy="0"/>
          <a:chOff x="0" y="0"/>
          <a:chExt cx="0" cy="0"/>
        </a:xfrm>
      </p:grpSpPr>
      <p:sp>
        <p:nvSpPr>
          <p:cNvPr id="12" name="Bild">
            <a:extLst>
              <a:ext uri="{FF2B5EF4-FFF2-40B4-BE49-F238E27FC236}">
                <a16:creationId xmlns:a16="http://schemas.microsoft.com/office/drawing/2014/main" id="{C7713EAA-BA41-490B-8CE1-038D6730C31D}"/>
              </a:ext>
            </a:extLst>
          </p:cNvPr>
          <p:cNvSpPr>
            <a:spLocks noGrp="1" noChangeAspect="1"/>
          </p:cNvSpPr>
          <p:nvPr>
            <p:ph type="pic" sz="quarter" idx="22"/>
          </p:nvPr>
        </p:nvSpPr>
        <p:spPr bwMode="gray">
          <a:xfrm>
            <a:off x="8127600" y="0"/>
            <a:ext cx="4064400" cy="6858000"/>
          </a:xfrm>
          <a:solidFill>
            <a:schemeClr val="bg1">
              <a:lumMod val="85000"/>
            </a:schemeClr>
          </a:solidFill>
        </p:spPr>
        <p:txBody>
          <a:bodyPr lIns="0" tIns="0" rIns="0" bIns="0" anchor="ctr" anchorCtr="0"/>
          <a:lstStyle>
            <a:lvl1pPr marL="0" indent="0" algn="ctr">
              <a:buNone/>
              <a:defRPr/>
            </a:lvl1pPr>
          </a:lstStyle>
          <a:p>
            <a:r>
              <a:rPr lang="de-DE"/>
              <a:t>Bild durch Klicken auf Symbol hinzufügen</a:t>
            </a:r>
          </a:p>
        </p:txBody>
      </p:sp>
      <p:sp>
        <p:nvSpPr>
          <p:cNvPr id="13" name="Layer">
            <a:extLst>
              <a:ext uri="{FF2B5EF4-FFF2-40B4-BE49-F238E27FC236}">
                <a16:creationId xmlns:a16="http://schemas.microsoft.com/office/drawing/2014/main" id="{69A49421-6408-416A-B747-27993D93BA78}"/>
              </a:ext>
            </a:extLst>
          </p:cNvPr>
          <p:cNvSpPr>
            <a:spLocks noGrp="1" noChangeAspect="1"/>
          </p:cNvSpPr>
          <p:nvPr>
            <p:ph type="body" sz="quarter" idx="21" hasCustomPrompt="1"/>
          </p:nvPr>
        </p:nvSpPr>
        <p:spPr bwMode="gray">
          <a:xfrm>
            <a:off x="8127600" y="0"/>
            <a:ext cx="4064400" cy="6858000"/>
          </a:xfrm>
          <a:gradFill>
            <a:gsLst>
              <a:gs pos="5000">
                <a:srgbClr val="006AB0">
                  <a:alpha val="80000"/>
                </a:srgbClr>
              </a:gs>
              <a:gs pos="90000">
                <a:srgbClr val="000000">
                  <a:alpha val="80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11" name="Titel">
            <a:extLst>
              <a:ext uri="{FF2B5EF4-FFF2-40B4-BE49-F238E27FC236}">
                <a16:creationId xmlns:a16="http://schemas.microsoft.com/office/drawing/2014/main" id="{F49569DE-E7D3-4AEB-8AA9-431805FCC8F5}"/>
              </a:ext>
            </a:extLst>
          </p:cNvPr>
          <p:cNvSpPr>
            <a:spLocks noGrp="1"/>
          </p:cNvSpPr>
          <p:nvPr>
            <p:ph type="title" hasCustomPrompt="1"/>
          </p:nvPr>
        </p:nvSpPr>
        <p:spPr bwMode="gray">
          <a:xfrm>
            <a:off x="540476" y="432000"/>
            <a:ext cx="7048800" cy="396000"/>
          </a:xfrm>
        </p:spPr>
        <p:txBody>
          <a:bodyPr/>
          <a:lstStyle/>
          <a:p>
            <a:r>
              <a:rPr lang="de-DE" noProof="0"/>
              <a:t>Titel durch Klicken hinzufügen</a:t>
            </a:r>
            <a:endParaRPr lang="de-DE"/>
          </a:p>
        </p:txBody>
      </p:sp>
      <p:sp>
        <p:nvSpPr>
          <p:cNvPr id="17" name="Untertitel">
            <a:extLst>
              <a:ext uri="{FF2B5EF4-FFF2-40B4-BE49-F238E27FC236}">
                <a16:creationId xmlns:a16="http://schemas.microsoft.com/office/drawing/2014/main" id="{5337AC17-F0DC-4E08-8CA3-27C35E45E6A2}"/>
              </a:ext>
            </a:extLst>
          </p:cNvPr>
          <p:cNvSpPr>
            <a:spLocks noGrp="1"/>
          </p:cNvSpPr>
          <p:nvPr>
            <p:ph type="body" sz="quarter" idx="13" hasCustomPrompt="1"/>
          </p:nvPr>
        </p:nvSpPr>
        <p:spPr bwMode="gray">
          <a:xfrm>
            <a:off x="540070" y="828000"/>
            <a:ext cx="7048800" cy="396000"/>
          </a:xfrm>
        </p:spPr>
        <p:txBody>
          <a:bodyPr/>
          <a:lstStyle>
            <a:lvl1pPr marL="0" indent="0">
              <a:buNone/>
              <a:defRPr sz="2000" b="1" baseline="0">
                <a:solidFill>
                  <a:srgbClr val="006AB0"/>
                </a:solidFill>
              </a:defRPr>
            </a:lvl1pPr>
          </a:lstStyle>
          <a:p>
            <a:r>
              <a:rPr lang="de-DE" noProof="0"/>
              <a:t>Untertitel durch Klicken hinzufügen</a:t>
            </a:r>
          </a:p>
        </p:txBody>
      </p:sp>
      <p:sp>
        <p:nvSpPr>
          <p:cNvPr id="18" name="Inhalt">
            <a:extLst>
              <a:ext uri="{FF2B5EF4-FFF2-40B4-BE49-F238E27FC236}">
                <a16:creationId xmlns:a16="http://schemas.microsoft.com/office/drawing/2014/main" id="{E3596B7D-2A91-4EF1-878F-F1B952858104}"/>
              </a:ext>
            </a:extLst>
          </p:cNvPr>
          <p:cNvSpPr>
            <a:spLocks noGrp="1"/>
          </p:cNvSpPr>
          <p:nvPr>
            <p:ph sz="quarter" idx="25" hasCustomPrompt="1"/>
          </p:nvPr>
        </p:nvSpPr>
        <p:spPr bwMode="gray">
          <a:xfrm>
            <a:off x="540071" y="1511300"/>
            <a:ext cx="7048800" cy="4698000"/>
          </a:xfrm>
        </p:spPr>
        <p:txBody>
          <a:bodyPr/>
          <a:lstStyle/>
          <a:p>
            <a:pPr lvl="0"/>
            <a:r>
              <a:rPr lang="de-DE" noProof="0"/>
              <a:t>Text durch Klicken hinzufügen </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9" name="Fußzeile">
            <a:extLst>
              <a:ext uri="{FF2B5EF4-FFF2-40B4-BE49-F238E27FC236}">
                <a16:creationId xmlns:a16="http://schemas.microsoft.com/office/drawing/2014/main" id="{29E90C7A-15B4-47CA-AAB1-DCC152287DC7}"/>
              </a:ext>
            </a:extLst>
          </p:cNvPr>
          <p:cNvSpPr>
            <a:spLocks noGrp="1"/>
          </p:cNvSpPr>
          <p:nvPr>
            <p:ph type="ftr" sz="quarter" idx="10"/>
          </p:nvPr>
        </p:nvSpPr>
        <p:spPr bwMode="gray"/>
        <p:txBody>
          <a:bodyPr/>
          <a:lstStyle/>
          <a:p>
            <a:r>
              <a:rPr lang="de-DE" noProof="0"/>
              <a:t>Termin | Name | 2.1.2019</a:t>
            </a:r>
          </a:p>
        </p:txBody>
      </p:sp>
      <p:sp>
        <p:nvSpPr>
          <p:cNvPr id="10" name="Foliennummer">
            <a:extLst>
              <a:ext uri="{FF2B5EF4-FFF2-40B4-BE49-F238E27FC236}">
                <a16:creationId xmlns:a16="http://schemas.microsoft.com/office/drawing/2014/main" id="{25F3A366-59F9-4608-B2D5-8AE3A3431818}"/>
              </a:ext>
            </a:extLst>
          </p:cNvPr>
          <p:cNvSpPr>
            <a:spLocks noGrp="1"/>
          </p:cNvSpPr>
          <p:nvPr>
            <p:ph type="sldNum" sz="quarter" idx="11"/>
          </p:nvPr>
        </p:nvSpPr>
        <p:spPr bwMode="gray"/>
        <p:txBody>
          <a:bodyPr/>
          <a:lstStyle/>
          <a:p>
            <a:fld id="{65685BD5-7F70-499C-8F04-1460C72EE5D6}" type="slidenum">
              <a:rPr lang="de-DE" noProof="0" smtClean="0"/>
              <a:pPr/>
              <a:t>‹#›</a:t>
            </a:fld>
            <a:endParaRPr lang="de-DE" noProof="0"/>
          </a:p>
        </p:txBody>
      </p:sp>
    </p:spTree>
    <p:extLst>
      <p:ext uri="{BB962C8B-B14F-4D97-AF65-F5344CB8AC3E}">
        <p14:creationId xmlns:p14="http://schemas.microsoft.com/office/powerpoint/2010/main" val="129995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2-spaltig + Bild rechts ">
    <p:spTree>
      <p:nvGrpSpPr>
        <p:cNvPr id="1" name=""/>
        <p:cNvGrpSpPr/>
        <p:nvPr/>
      </p:nvGrpSpPr>
      <p:grpSpPr>
        <a:xfrm>
          <a:off x="0" y="0"/>
          <a:ext cx="0" cy="0"/>
          <a:chOff x="0" y="0"/>
          <a:chExt cx="0" cy="0"/>
        </a:xfrm>
      </p:grpSpPr>
      <p:sp>
        <p:nvSpPr>
          <p:cNvPr id="12" name="Bild">
            <a:extLst>
              <a:ext uri="{FF2B5EF4-FFF2-40B4-BE49-F238E27FC236}">
                <a16:creationId xmlns:a16="http://schemas.microsoft.com/office/drawing/2014/main" id="{C7713EAA-BA41-490B-8CE1-038D6730C31D}"/>
              </a:ext>
            </a:extLst>
          </p:cNvPr>
          <p:cNvSpPr>
            <a:spLocks noGrp="1" noChangeAspect="1"/>
          </p:cNvSpPr>
          <p:nvPr>
            <p:ph type="pic" sz="quarter" idx="22"/>
          </p:nvPr>
        </p:nvSpPr>
        <p:spPr bwMode="gray">
          <a:xfrm>
            <a:off x="8127600" y="0"/>
            <a:ext cx="4064400" cy="6210000"/>
          </a:xfrm>
          <a:solidFill>
            <a:schemeClr val="bg1">
              <a:lumMod val="85000"/>
            </a:schemeClr>
          </a:solidFill>
        </p:spPr>
        <p:txBody>
          <a:bodyPr lIns="0" tIns="0" rIns="0" bIns="0" anchor="ctr" anchorCtr="0"/>
          <a:lstStyle>
            <a:lvl1pPr marL="0" indent="0" algn="ctr">
              <a:buNone/>
              <a:defRPr/>
            </a:lvl1pPr>
          </a:lstStyle>
          <a:p>
            <a:r>
              <a:rPr lang="de-DE"/>
              <a:t>Bild durch Klicken auf Symbol hinzufügen</a:t>
            </a:r>
          </a:p>
        </p:txBody>
      </p:sp>
      <p:sp>
        <p:nvSpPr>
          <p:cNvPr id="13" name="Layer">
            <a:extLst>
              <a:ext uri="{FF2B5EF4-FFF2-40B4-BE49-F238E27FC236}">
                <a16:creationId xmlns:a16="http://schemas.microsoft.com/office/drawing/2014/main" id="{69A49421-6408-416A-B747-27993D93BA78}"/>
              </a:ext>
            </a:extLst>
          </p:cNvPr>
          <p:cNvSpPr>
            <a:spLocks noGrp="1" noChangeAspect="1"/>
          </p:cNvSpPr>
          <p:nvPr>
            <p:ph type="body" sz="quarter" idx="21" hasCustomPrompt="1"/>
          </p:nvPr>
        </p:nvSpPr>
        <p:spPr bwMode="gray">
          <a:xfrm>
            <a:off x="8127600" y="0"/>
            <a:ext cx="4064400" cy="6210000"/>
          </a:xfrm>
          <a:gradFill>
            <a:gsLst>
              <a:gs pos="5000">
                <a:srgbClr val="006AB0">
                  <a:alpha val="80000"/>
                </a:srgbClr>
              </a:gs>
              <a:gs pos="90000">
                <a:srgbClr val="000000">
                  <a:alpha val="80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11" name="Titel">
            <a:extLst>
              <a:ext uri="{FF2B5EF4-FFF2-40B4-BE49-F238E27FC236}">
                <a16:creationId xmlns:a16="http://schemas.microsoft.com/office/drawing/2014/main" id="{F49569DE-E7D3-4AEB-8AA9-431805FCC8F5}"/>
              </a:ext>
            </a:extLst>
          </p:cNvPr>
          <p:cNvSpPr>
            <a:spLocks noGrp="1"/>
          </p:cNvSpPr>
          <p:nvPr>
            <p:ph type="title" hasCustomPrompt="1"/>
          </p:nvPr>
        </p:nvSpPr>
        <p:spPr bwMode="gray">
          <a:xfrm>
            <a:off x="540476" y="432000"/>
            <a:ext cx="7315200" cy="396000"/>
          </a:xfrm>
        </p:spPr>
        <p:txBody>
          <a:bodyPr/>
          <a:lstStyle/>
          <a:p>
            <a:r>
              <a:rPr lang="de-DE" noProof="0"/>
              <a:t>Titel durch Klicken hinzufügen</a:t>
            </a:r>
            <a:endParaRPr lang="de-DE"/>
          </a:p>
        </p:txBody>
      </p:sp>
      <p:sp>
        <p:nvSpPr>
          <p:cNvPr id="17" name="Untertitel">
            <a:extLst>
              <a:ext uri="{FF2B5EF4-FFF2-40B4-BE49-F238E27FC236}">
                <a16:creationId xmlns:a16="http://schemas.microsoft.com/office/drawing/2014/main" id="{5337AC17-F0DC-4E08-8CA3-27C35E45E6A2}"/>
              </a:ext>
            </a:extLst>
          </p:cNvPr>
          <p:cNvSpPr>
            <a:spLocks noGrp="1"/>
          </p:cNvSpPr>
          <p:nvPr>
            <p:ph type="body" sz="quarter" idx="13" hasCustomPrompt="1"/>
          </p:nvPr>
        </p:nvSpPr>
        <p:spPr bwMode="gray">
          <a:xfrm>
            <a:off x="540070" y="828000"/>
            <a:ext cx="7315200" cy="396000"/>
          </a:xfrm>
        </p:spPr>
        <p:txBody>
          <a:bodyPr/>
          <a:lstStyle>
            <a:lvl1pPr marL="0" indent="0">
              <a:buNone/>
              <a:defRPr sz="2000" b="1" baseline="0">
                <a:solidFill>
                  <a:srgbClr val="006AB0"/>
                </a:solidFill>
              </a:defRPr>
            </a:lvl1pPr>
          </a:lstStyle>
          <a:p>
            <a:r>
              <a:rPr lang="de-DE" noProof="0"/>
              <a:t>Untertitel durch Klicken hinzufügen</a:t>
            </a:r>
          </a:p>
        </p:txBody>
      </p:sp>
      <p:sp>
        <p:nvSpPr>
          <p:cNvPr id="14" name="Inhalt 1">
            <a:extLst>
              <a:ext uri="{FF2B5EF4-FFF2-40B4-BE49-F238E27FC236}">
                <a16:creationId xmlns:a16="http://schemas.microsoft.com/office/drawing/2014/main" id="{7D10A284-30F2-4E62-B1EB-09633961008C}"/>
              </a:ext>
            </a:extLst>
          </p:cNvPr>
          <p:cNvSpPr>
            <a:spLocks noGrp="1"/>
          </p:cNvSpPr>
          <p:nvPr>
            <p:ph sz="quarter" idx="25" hasCustomPrompt="1"/>
          </p:nvPr>
        </p:nvSpPr>
        <p:spPr bwMode="gray">
          <a:xfrm>
            <a:off x="540071" y="1512000"/>
            <a:ext cx="3520800" cy="4698000"/>
          </a:xfrm>
        </p:spPr>
        <p:txBody>
          <a:bodyPr/>
          <a:lstStyle/>
          <a:p>
            <a:pPr lvl="0"/>
            <a:r>
              <a:rPr lang="de-DE" noProof="0"/>
              <a:t>Text durch Klicken hinzufügen </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15" name="Inhalt 2">
            <a:extLst>
              <a:ext uri="{FF2B5EF4-FFF2-40B4-BE49-F238E27FC236}">
                <a16:creationId xmlns:a16="http://schemas.microsoft.com/office/drawing/2014/main" id="{B6EB0495-94D3-44C4-B365-740C920B0809}"/>
              </a:ext>
            </a:extLst>
          </p:cNvPr>
          <p:cNvSpPr>
            <a:spLocks noGrp="1"/>
          </p:cNvSpPr>
          <p:nvPr>
            <p:ph sz="quarter" idx="26" hasCustomPrompt="1"/>
          </p:nvPr>
        </p:nvSpPr>
        <p:spPr bwMode="gray">
          <a:xfrm>
            <a:off x="4335359" y="1512000"/>
            <a:ext cx="3520800" cy="4698000"/>
          </a:xfrm>
        </p:spPr>
        <p:txBody>
          <a:bodyPr/>
          <a:lstStyle/>
          <a:p>
            <a:pPr lvl="0"/>
            <a:r>
              <a:rPr lang="de-DE" noProof="0"/>
              <a:t>Text durch Klicken hinzufügen </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9" name="Fußzeile">
            <a:extLst>
              <a:ext uri="{FF2B5EF4-FFF2-40B4-BE49-F238E27FC236}">
                <a16:creationId xmlns:a16="http://schemas.microsoft.com/office/drawing/2014/main" id="{29E90C7A-15B4-47CA-AAB1-DCC152287DC7}"/>
              </a:ext>
            </a:extLst>
          </p:cNvPr>
          <p:cNvSpPr>
            <a:spLocks noGrp="1"/>
          </p:cNvSpPr>
          <p:nvPr>
            <p:ph type="ftr" sz="quarter" idx="10"/>
          </p:nvPr>
        </p:nvSpPr>
        <p:spPr bwMode="gray"/>
        <p:txBody>
          <a:bodyPr/>
          <a:lstStyle/>
          <a:p>
            <a:r>
              <a:rPr lang="de-DE" noProof="0"/>
              <a:t>Termin | Name | 2.1.2019</a:t>
            </a:r>
          </a:p>
        </p:txBody>
      </p:sp>
      <p:sp>
        <p:nvSpPr>
          <p:cNvPr id="10" name="Foliennummer">
            <a:extLst>
              <a:ext uri="{FF2B5EF4-FFF2-40B4-BE49-F238E27FC236}">
                <a16:creationId xmlns:a16="http://schemas.microsoft.com/office/drawing/2014/main" id="{25F3A366-59F9-4608-B2D5-8AE3A3431818}"/>
              </a:ext>
            </a:extLst>
          </p:cNvPr>
          <p:cNvSpPr>
            <a:spLocks noGrp="1"/>
          </p:cNvSpPr>
          <p:nvPr>
            <p:ph type="sldNum" sz="quarter" idx="11"/>
          </p:nvPr>
        </p:nvSpPr>
        <p:spPr bwMode="gray"/>
        <p:txBody>
          <a:bodyPr/>
          <a:lstStyle/>
          <a:p>
            <a:fld id="{65685BD5-7F70-499C-8F04-1460C72EE5D6}" type="slidenum">
              <a:rPr lang="de-DE" noProof="0" smtClean="0"/>
              <a:pPr/>
              <a:t>‹#›</a:t>
            </a:fld>
            <a:endParaRPr lang="de-DE" noProof="0"/>
          </a:p>
        </p:txBody>
      </p:sp>
    </p:spTree>
    <p:extLst>
      <p:ext uri="{BB962C8B-B14F-4D97-AF65-F5344CB8AC3E}">
        <p14:creationId xmlns:p14="http://schemas.microsoft.com/office/powerpoint/2010/main" val="369979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ighlight 1">
    <p:bg>
      <p:bgPr>
        <a:solidFill>
          <a:srgbClr val="000000"/>
        </a:solidFill>
        <a:effectLst/>
      </p:bgPr>
    </p:bg>
    <p:spTree>
      <p:nvGrpSpPr>
        <p:cNvPr id="1" name=""/>
        <p:cNvGrpSpPr/>
        <p:nvPr/>
      </p:nvGrpSpPr>
      <p:grpSpPr>
        <a:xfrm>
          <a:off x="0" y="0"/>
          <a:ext cx="0" cy="0"/>
          <a:chOff x="0" y="0"/>
          <a:chExt cx="0" cy="0"/>
        </a:xfrm>
      </p:grpSpPr>
      <p:sp>
        <p:nvSpPr>
          <p:cNvPr id="25" name="Bild">
            <a:extLst>
              <a:ext uri="{FF2B5EF4-FFF2-40B4-BE49-F238E27FC236}">
                <a16:creationId xmlns:a16="http://schemas.microsoft.com/office/drawing/2014/main" id="{EF6AEE05-4A0C-4907-A69A-DC83F233CF90}"/>
              </a:ext>
            </a:extLst>
          </p:cNvPr>
          <p:cNvSpPr>
            <a:spLocks noGrp="1" noChangeAspect="1"/>
          </p:cNvSpPr>
          <p:nvPr>
            <p:ph type="pic" sz="quarter" idx="22"/>
          </p:nvPr>
        </p:nvSpPr>
        <p:spPr bwMode="gray">
          <a:xfrm>
            <a:off x="4063200" y="0"/>
            <a:ext cx="8128800" cy="6858000"/>
          </a:xfrm>
          <a:solidFill>
            <a:schemeClr val="bg1">
              <a:lumMod val="85000"/>
            </a:schemeClr>
          </a:solidFill>
        </p:spPr>
        <p:txBody>
          <a:bodyPr lIns="0" tIns="0" rIns="0" bIns="0" anchor="ctr" anchorCtr="0"/>
          <a:lstStyle>
            <a:lvl1pPr marL="0" indent="0" algn="ctr">
              <a:buNone/>
              <a:defRPr/>
            </a:lvl1pPr>
          </a:lstStyle>
          <a:p>
            <a:r>
              <a:rPr lang="de-DE"/>
              <a:t>Bild durch Klicken auf Symbol hinzufügen</a:t>
            </a:r>
          </a:p>
        </p:txBody>
      </p:sp>
      <p:sp>
        <p:nvSpPr>
          <p:cNvPr id="26" name="Layer">
            <a:extLst>
              <a:ext uri="{FF2B5EF4-FFF2-40B4-BE49-F238E27FC236}">
                <a16:creationId xmlns:a16="http://schemas.microsoft.com/office/drawing/2014/main" id="{EA0F19EC-493B-494D-844E-DB1C323A3010}"/>
              </a:ext>
            </a:extLst>
          </p:cNvPr>
          <p:cNvSpPr>
            <a:spLocks noGrp="1" noChangeAspect="1"/>
          </p:cNvSpPr>
          <p:nvPr>
            <p:ph type="body" sz="quarter" idx="21" hasCustomPrompt="1"/>
          </p:nvPr>
        </p:nvSpPr>
        <p:spPr bwMode="gray">
          <a:xfrm>
            <a:off x="4063200" y="0"/>
            <a:ext cx="8128800" cy="6858000"/>
          </a:xfrm>
          <a:gradFill>
            <a:gsLst>
              <a:gs pos="5000">
                <a:srgbClr val="006AB0">
                  <a:alpha val="80000"/>
                </a:srgbClr>
              </a:gs>
              <a:gs pos="90000">
                <a:srgbClr val="000000">
                  <a:alpha val="80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14" name="Titel">
            <a:extLst>
              <a:ext uri="{FF2B5EF4-FFF2-40B4-BE49-F238E27FC236}">
                <a16:creationId xmlns:a16="http://schemas.microsoft.com/office/drawing/2014/main" id="{039E4070-6C7E-4798-B7AB-60595C9FE0CB}"/>
              </a:ext>
            </a:extLst>
          </p:cNvPr>
          <p:cNvSpPr>
            <a:spLocks noGrp="1"/>
          </p:cNvSpPr>
          <p:nvPr>
            <p:ph type="title" hasCustomPrompt="1"/>
          </p:nvPr>
        </p:nvSpPr>
        <p:spPr bwMode="invGray">
          <a:xfrm>
            <a:off x="540070" y="2856018"/>
            <a:ext cx="2984400" cy="540000"/>
          </a:xfrm>
        </p:spPr>
        <p:txBody>
          <a:bodyPr anchor="b" anchorCtr="0"/>
          <a:lstStyle>
            <a:lvl1pPr>
              <a:defRPr sz="2000" cap="all" baseline="0">
                <a:solidFill>
                  <a:schemeClr val="bg1"/>
                </a:solidFill>
              </a:defRPr>
            </a:lvl1pPr>
          </a:lstStyle>
          <a:p>
            <a:pPr lvl="0"/>
            <a:r>
              <a:rPr lang="de-DE"/>
              <a:t>Text durch Klicken hinzufügen </a:t>
            </a:r>
          </a:p>
        </p:txBody>
      </p:sp>
      <p:sp>
        <p:nvSpPr>
          <p:cNvPr id="15" name="Text">
            <a:extLst>
              <a:ext uri="{FF2B5EF4-FFF2-40B4-BE49-F238E27FC236}">
                <a16:creationId xmlns:a16="http://schemas.microsoft.com/office/drawing/2014/main" id="{CD9F95FC-FF26-4767-87DB-343013843E1E}"/>
              </a:ext>
            </a:extLst>
          </p:cNvPr>
          <p:cNvSpPr>
            <a:spLocks noGrp="1"/>
          </p:cNvSpPr>
          <p:nvPr>
            <p:ph type="body" sz="quarter" idx="43" hasCustomPrompt="1"/>
          </p:nvPr>
        </p:nvSpPr>
        <p:spPr bwMode="invGray">
          <a:xfrm>
            <a:off x="540476" y="3513901"/>
            <a:ext cx="2984400" cy="2696400"/>
          </a:xfrm>
        </p:spPr>
        <p:txBody>
          <a:bodyPr/>
          <a:lstStyle>
            <a:lvl1pPr marL="0" indent="0">
              <a:buNone/>
              <a:defRPr sz="1800">
                <a:solidFill>
                  <a:schemeClr val="bg1"/>
                </a:solidFill>
              </a:defRPr>
            </a:lvl1pPr>
            <a:lvl2pPr>
              <a:defRPr sz="1800"/>
            </a:lvl2pPr>
            <a:lvl3pPr>
              <a:defRPr sz="1800"/>
            </a:lvl3pPr>
            <a:lvl4pPr>
              <a:defRPr sz="1800"/>
            </a:lvl4pPr>
            <a:lvl5pPr>
              <a:defRPr sz="1800"/>
            </a:lvl5pPr>
          </a:lstStyle>
          <a:p>
            <a:pPr lvl="0"/>
            <a:r>
              <a:rPr lang="de-DE"/>
              <a:t>Text durch Klicken hinzufügen </a:t>
            </a:r>
          </a:p>
        </p:txBody>
      </p:sp>
      <p:sp>
        <p:nvSpPr>
          <p:cNvPr id="16" name="Fußzeile">
            <a:extLst>
              <a:ext uri="{FF2B5EF4-FFF2-40B4-BE49-F238E27FC236}">
                <a16:creationId xmlns:a16="http://schemas.microsoft.com/office/drawing/2014/main" id="{BEFEDFCA-BDD5-4AE3-BBFF-78BBCD6B482F}"/>
              </a:ext>
            </a:extLst>
          </p:cNvPr>
          <p:cNvSpPr>
            <a:spLocks noGrp="1"/>
          </p:cNvSpPr>
          <p:nvPr>
            <p:ph type="ftr" sz="quarter" idx="3"/>
          </p:nvPr>
        </p:nvSpPr>
        <p:spPr bwMode="invGray">
          <a:xfrm>
            <a:off x="1126821" y="6390000"/>
            <a:ext cx="4969177" cy="288000"/>
          </a:xfrm>
          <a:prstGeom prst="rect">
            <a:avLst/>
          </a:prstGeom>
        </p:spPr>
        <p:txBody>
          <a:bodyPr vert="horz" lIns="0" tIns="0" rIns="0" bIns="0" rtlCol="0" anchor="ctr"/>
          <a:lstStyle>
            <a:lvl1pPr algn="l">
              <a:defRPr sz="1000">
                <a:solidFill>
                  <a:schemeClr val="bg1"/>
                </a:solidFill>
              </a:defRPr>
            </a:lvl1pPr>
          </a:lstStyle>
          <a:p>
            <a:r>
              <a:rPr lang="de-DE"/>
              <a:t>Termin | Name | 2.1.2019</a:t>
            </a:r>
          </a:p>
        </p:txBody>
      </p:sp>
      <p:sp>
        <p:nvSpPr>
          <p:cNvPr id="17" name="Linie">
            <a:extLst>
              <a:ext uri="{FF2B5EF4-FFF2-40B4-BE49-F238E27FC236}">
                <a16:creationId xmlns:a16="http://schemas.microsoft.com/office/drawing/2014/main" id="{5E673ACF-9678-4313-A91D-BF7B892EB5ED}"/>
              </a:ext>
            </a:extLst>
          </p:cNvPr>
          <p:cNvSpPr txBox="1">
            <a:spLocks/>
          </p:cNvSpPr>
          <p:nvPr userDrawn="1"/>
        </p:nvSpPr>
        <p:spPr bwMode="invGray">
          <a:xfrm>
            <a:off x="941460" y="6426000"/>
            <a:ext cx="7200" cy="2160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54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2pPr>
            <a:lvl3pPr marL="81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3pPr>
            <a:lvl4pPr marL="108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4pPr>
            <a:lvl5pPr marL="135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 </a:t>
            </a:r>
          </a:p>
        </p:txBody>
      </p:sp>
      <p:sp>
        <p:nvSpPr>
          <p:cNvPr id="18" name="Foliennummer">
            <a:extLst>
              <a:ext uri="{FF2B5EF4-FFF2-40B4-BE49-F238E27FC236}">
                <a16:creationId xmlns:a16="http://schemas.microsoft.com/office/drawing/2014/main" id="{94B6A53B-C84F-4C76-842B-D54B5600D394}"/>
              </a:ext>
            </a:extLst>
          </p:cNvPr>
          <p:cNvSpPr>
            <a:spLocks noGrp="1"/>
          </p:cNvSpPr>
          <p:nvPr>
            <p:ph type="sldNum" sz="quarter" idx="4"/>
          </p:nvPr>
        </p:nvSpPr>
        <p:spPr bwMode="invGray">
          <a:xfrm>
            <a:off x="540070" y="6390000"/>
            <a:ext cx="226830" cy="288000"/>
          </a:xfrm>
          <a:prstGeom prst="rect">
            <a:avLst/>
          </a:prstGeom>
        </p:spPr>
        <p:txBody>
          <a:bodyPr vert="horz" lIns="0" tIns="0" rIns="0" bIns="0" rtlCol="0" anchor="ctr"/>
          <a:lstStyle>
            <a:lvl1pPr algn="r">
              <a:defRPr sz="1600">
                <a:solidFill>
                  <a:schemeClr val="bg1"/>
                </a:solidFill>
              </a:defRPr>
            </a:lvl1pPr>
          </a:lstStyle>
          <a:p>
            <a:fld id="{65685BD5-7F70-499C-8F04-1460C72EE5D6}" type="slidenum">
              <a:rPr lang="de-DE" smtClean="0"/>
              <a:pPr/>
              <a:t>‹#›</a:t>
            </a:fld>
            <a:endParaRPr lang="de-DE"/>
          </a:p>
        </p:txBody>
      </p:sp>
    </p:spTree>
    <p:extLst>
      <p:ext uri="{BB962C8B-B14F-4D97-AF65-F5344CB8AC3E}">
        <p14:creationId xmlns:p14="http://schemas.microsoft.com/office/powerpoint/2010/main" val="215878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ighlight 2">
    <p:bg>
      <p:bgPr>
        <a:solidFill>
          <a:srgbClr val="006AB0"/>
        </a:solidFill>
        <a:effectLst/>
      </p:bgPr>
    </p:bg>
    <p:spTree>
      <p:nvGrpSpPr>
        <p:cNvPr id="1" name=""/>
        <p:cNvGrpSpPr/>
        <p:nvPr/>
      </p:nvGrpSpPr>
      <p:grpSpPr>
        <a:xfrm>
          <a:off x="0" y="0"/>
          <a:ext cx="0" cy="0"/>
          <a:chOff x="0" y="0"/>
          <a:chExt cx="0" cy="0"/>
        </a:xfrm>
      </p:grpSpPr>
      <p:sp>
        <p:nvSpPr>
          <p:cNvPr id="25" name="Bild">
            <a:extLst>
              <a:ext uri="{FF2B5EF4-FFF2-40B4-BE49-F238E27FC236}">
                <a16:creationId xmlns:a16="http://schemas.microsoft.com/office/drawing/2014/main" id="{EF6AEE05-4A0C-4907-A69A-DC83F233CF90}"/>
              </a:ext>
            </a:extLst>
          </p:cNvPr>
          <p:cNvSpPr>
            <a:spLocks noGrp="1" noChangeAspect="1"/>
          </p:cNvSpPr>
          <p:nvPr>
            <p:ph type="pic" sz="quarter" idx="22"/>
          </p:nvPr>
        </p:nvSpPr>
        <p:spPr bwMode="gray">
          <a:xfrm>
            <a:off x="4063200" y="0"/>
            <a:ext cx="8128800" cy="6858000"/>
          </a:xfrm>
          <a:solidFill>
            <a:schemeClr val="bg1">
              <a:lumMod val="85000"/>
            </a:schemeClr>
          </a:solidFill>
        </p:spPr>
        <p:txBody>
          <a:bodyPr lIns="0" tIns="0" rIns="0" bIns="0" anchor="ctr" anchorCtr="0"/>
          <a:lstStyle>
            <a:lvl1pPr marL="0" indent="0" algn="ctr">
              <a:buNone/>
              <a:defRPr/>
            </a:lvl1pPr>
          </a:lstStyle>
          <a:p>
            <a:r>
              <a:rPr lang="de-DE"/>
              <a:t>Bild durch Klicken auf Symbol hinzufügen</a:t>
            </a:r>
          </a:p>
        </p:txBody>
      </p:sp>
      <p:sp>
        <p:nvSpPr>
          <p:cNvPr id="26" name="Layer">
            <a:extLst>
              <a:ext uri="{FF2B5EF4-FFF2-40B4-BE49-F238E27FC236}">
                <a16:creationId xmlns:a16="http://schemas.microsoft.com/office/drawing/2014/main" id="{EA0F19EC-493B-494D-844E-DB1C323A3010}"/>
              </a:ext>
            </a:extLst>
          </p:cNvPr>
          <p:cNvSpPr>
            <a:spLocks noGrp="1" noChangeAspect="1"/>
          </p:cNvSpPr>
          <p:nvPr>
            <p:ph type="body" sz="quarter" idx="21" hasCustomPrompt="1"/>
          </p:nvPr>
        </p:nvSpPr>
        <p:spPr bwMode="gray">
          <a:xfrm>
            <a:off x="4063200" y="0"/>
            <a:ext cx="8128800" cy="6858000"/>
          </a:xfrm>
          <a:gradFill>
            <a:gsLst>
              <a:gs pos="5000">
                <a:srgbClr val="006AB0">
                  <a:alpha val="80000"/>
                </a:srgbClr>
              </a:gs>
              <a:gs pos="90000">
                <a:srgbClr val="000000">
                  <a:alpha val="80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14" name="Titel">
            <a:extLst>
              <a:ext uri="{FF2B5EF4-FFF2-40B4-BE49-F238E27FC236}">
                <a16:creationId xmlns:a16="http://schemas.microsoft.com/office/drawing/2014/main" id="{039E4070-6C7E-4798-B7AB-60595C9FE0CB}"/>
              </a:ext>
            </a:extLst>
          </p:cNvPr>
          <p:cNvSpPr>
            <a:spLocks noGrp="1"/>
          </p:cNvSpPr>
          <p:nvPr>
            <p:ph type="title" hasCustomPrompt="1"/>
          </p:nvPr>
        </p:nvSpPr>
        <p:spPr bwMode="invGray">
          <a:xfrm>
            <a:off x="540070" y="2856018"/>
            <a:ext cx="2984400" cy="540000"/>
          </a:xfrm>
        </p:spPr>
        <p:txBody>
          <a:bodyPr anchor="b" anchorCtr="0"/>
          <a:lstStyle>
            <a:lvl1pPr>
              <a:defRPr sz="2000" cap="all" baseline="0">
                <a:solidFill>
                  <a:schemeClr val="bg1"/>
                </a:solidFill>
              </a:defRPr>
            </a:lvl1pPr>
          </a:lstStyle>
          <a:p>
            <a:pPr lvl="0"/>
            <a:r>
              <a:rPr lang="de-DE"/>
              <a:t>Text durch Klicken hinzufügen </a:t>
            </a:r>
          </a:p>
        </p:txBody>
      </p:sp>
      <p:sp>
        <p:nvSpPr>
          <p:cNvPr id="15" name="Text">
            <a:extLst>
              <a:ext uri="{FF2B5EF4-FFF2-40B4-BE49-F238E27FC236}">
                <a16:creationId xmlns:a16="http://schemas.microsoft.com/office/drawing/2014/main" id="{CD9F95FC-FF26-4767-87DB-343013843E1E}"/>
              </a:ext>
            </a:extLst>
          </p:cNvPr>
          <p:cNvSpPr>
            <a:spLocks noGrp="1"/>
          </p:cNvSpPr>
          <p:nvPr>
            <p:ph type="body" sz="quarter" idx="43" hasCustomPrompt="1"/>
          </p:nvPr>
        </p:nvSpPr>
        <p:spPr bwMode="invGray">
          <a:xfrm>
            <a:off x="540476" y="3513901"/>
            <a:ext cx="2984400" cy="2696400"/>
          </a:xfrm>
        </p:spPr>
        <p:txBody>
          <a:bodyPr/>
          <a:lstStyle>
            <a:lvl1pPr marL="0" indent="0">
              <a:buNone/>
              <a:defRPr sz="1800">
                <a:solidFill>
                  <a:schemeClr val="bg1"/>
                </a:solidFill>
              </a:defRPr>
            </a:lvl1pPr>
            <a:lvl2pPr>
              <a:defRPr sz="1800"/>
            </a:lvl2pPr>
            <a:lvl3pPr>
              <a:defRPr sz="1800"/>
            </a:lvl3pPr>
            <a:lvl4pPr>
              <a:defRPr sz="1800"/>
            </a:lvl4pPr>
            <a:lvl5pPr>
              <a:defRPr sz="1800"/>
            </a:lvl5pPr>
          </a:lstStyle>
          <a:p>
            <a:pPr lvl="0"/>
            <a:r>
              <a:rPr lang="de-DE"/>
              <a:t>Text durch Klicken hinzufügen </a:t>
            </a:r>
          </a:p>
        </p:txBody>
      </p:sp>
      <p:sp>
        <p:nvSpPr>
          <p:cNvPr id="2" name="Fußzeile">
            <a:extLst>
              <a:ext uri="{FF2B5EF4-FFF2-40B4-BE49-F238E27FC236}">
                <a16:creationId xmlns:a16="http://schemas.microsoft.com/office/drawing/2014/main" id="{3A0A90D4-377A-422A-9F2F-FD697FF1F242}"/>
              </a:ext>
            </a:extLst>
          </p:cNvPr>
          <p:cNvSpPr>
            <a:spLocks noGrp="1"/>
          </p:cNvSpPr>
          <p:nvPr>
            <p:ph type="ftr" sz="quarter" idx="44"/>
          </p:nvPr>
        </p:nvSpPr>
        <p:spPr bwMode="invGray"/>
        <p:txBody>
          <a:bodyPr/>
          <a:lstStyle>
            <a:lvl1pPr>
              <a:defRPr>
                <a:solidFill>
                  <a:schemeClr val="bg1"/>
                </a:solidFill>
              </a:defRPr>
            </a:lvl1pPr>
          </a:lstStyle>
          <a:p>
            <a:r>
              <a:rPr lang="de-DE"/>
              <a:t>Termin | Name | 2.1.2019</a:t>
            </a:r>
          </a:p>
        </p:txBody>
      </p:sp>
      <p:sp>
        <p:nvSpPr>
          <p:cNvPr id="4" name="Linie">
            <a:extLst>
              <a:ext uri="{FF2B5EF4-FFF2-40B4-BE49-F238E27FC236}">
                <a16:creationId xmlns:a16="http://schemas.microsoft.com/office/drawing/2014/main" id="{B16B9F8C-064C-456E-9D2A-192FB6FE8116}"/>
              </a:ext>
            </a:extLst>
          </p:cNvPr>
          <p:cNvSpPr txBox="1">
            <a:spLocks/>
          </p:cNvSpPr>
          <p:nvPr userDrawn="1"/>
        </p:nvSpPr>
        <p:spPr bwMode="invGray">
          <a:xfrm>
            <a:off x="941460" y="6426000"/>
            <a:ext cx="7200" cy="2160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54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2pPr>
            <a:lvl3pPr marL="81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3pPr>
            <a:lvl4pPr marL="108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4pPr>
            <a:lvl5pPr marL="135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 </a:t>
            </a:r>
          </a:p>
        </p:txBody>
      </p:sp>
      <p:sp>
        <p:nvSpPr>
          <p:cNvPr id="3" name="Foliennummern">
            <a:extLst>
              <a:ext uri="{FF2B5EF4-FFF2-40B4-BE49-F238E27FC236}">
                <a16:creationId xmlns:a16="http://schemas.microsoft.com/office/drawing/2014/main" id="{907B7B5C-6350-42CB-92D2-4D663C0095F7}"/>
              </a:ext>
            </a:extLst>
          </p:cNvPr>
          <p:cNvSpPr>
            <a:spLocks noGrp="1"/>
          </p:cNvSpPr>
          <p:nvPr>
            <p:ph type="sldNum" sz="quarter" idx="45"/>
          </p:nvPr>
        </p:nvSpPr>
        <p:spPr bwMode="invGray"/>
        <p:txBody>
          <a:bodyPr/>
          <a:lstStyle>
            <a:lvl1pPr>
              <a:defRPr>
                <a:solidFill>
                  <a:schemeClr val="bg1"/>
                </a:solidFill>
              </a:defRPr>
            </a:lvl1pPr>
          </a:lstStyle>
          <a:p>
            <a:fld id="{65685BD5-7F70-499C-8F04-1460C72EE5D6}" type="slidenum">
              <a:rPr lang="de-DE" smtClean="0"/>
              <a:pPr/>
              <a:t>‹#›</a:t>
            </a:fld>
            <a:endParaRPr lang="de-DE"/>
          </a:p>
        </p:txBody>
      </p:sp>
    </p:spTree>
    <p:extLst>
      <p:ext uri="{BB962C8B-B14F-4D97-AF65-F5344CB8AC3E}">
        <p14:creationId xmlns:p14="http://schemas.microsoft.com/office/powerpoint/2010/main" val="110638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Highlight 2">
    <p:bg>
      <p:bgPr>
        <a:solidFill>
          <a:schemeClr val="bg1"/>
        </a:solidFill>
        <a:effectLst/>
      </p:bgPr>
    </p:bg>
    <p:spTree>
      <p:nvGrpSpPr>
        <p:cNvPr id="1" name=""/>
        <p:cNvGrpSpPr/>
        <p:nvPr/>
      </p:nvGrpSpPr>
      <p:grpSpPr>
        <a:xfrm>
          <a:off x="0" y="0"/>
          <a:ext cx="0" cy="0"/>
          <a:chOff x="0" y="0"/>
          <a:chExt cx="0" cy="0"/>
        </a:xfrm>
      </p:grpSpPr>
      <p:sp>
        <p:nvSpPr>
          <p:cNvPr id="25" name="Bild">
            <a:extLst>
              <a:ext uri="{FF2B5EF4-FFF2-40B4-BE49-F238E27FC236}">
                <a16:creationId xmlns:a16="http://schemas.microsoft.com/office/drawing/2014/main" id="{EF6AEE05-4A0C-4907-A69A-DC83F233CF90}"/>
              </a:ext>
            </a:extLst>
          </p:cNvPr>
          <p:cNvSpPr>
            <a:spLocks noGrp="1" noChangeAspect="1"/>
          </p:cNvSpPr>
          <p:nvPr>
            <p:ph type="pic" sz="quarter" idx="22"/>
          </p:nvPr>
        </p:nvSpPr>
        <p:spPr bwMode="gray">
          <a:xfrm>
            <a:off x="4063200" y="0"/>
            <a:ext cx="8128800" cy="6858000"/>
          </a:xfrm>
          <a:solidFill>
            <a:schemeClr val="bg1">
              <a:lumMod val="85000"/>
            </a:schemeClr>
          </a:solidFill>
        </p:spPr>
        <p:txBody>
          <a:bodyPr lIns="0" tIns="0" rIns="0" bIns="0" anchor="ctr" anchorCtr="0"/>
          <a:lstStyle>
            <a:lvl1pPr marL="0" indent="0" algn="ctr">
              <a:buNone/>
              <a:defRPr/>
            </a:lvl1pPr>
          </a:lstStyle>
          <a:p>
            <a:r>
              <a:rPr lang="de-DE"/>
              <a:t>Bild durch Klicken auf Symbol hinzufügen</a:t>
            </a:r>
          </a:p>
        </p:txBody>
      </p:sp>
      <p:sp>
        <p:nvSpPr>
          <p:cNvPr id="26" name="Layer">
            <a:extLst>
              <a:ext uri="{FF2B5EF4-FFF2-40B4-BE49-F238E27FC236}">
                <a16:creationId xmlns:a16="http://schemas.microsoft.com/office/drawing/2014/main" id="{EA0F19EC-493B-494D-844E-DB1C323A3010}"/>
              </a:ext>
            </a:extLst>
          </p:cNvPr>
          <p:cNvSpPr>
            <a:spLocks noGrp="1" noChangeAspect="1"/>
          </p:cNvSpPr>
          <p:nvPr>
            <p:ph type="body" sz="quarter" idx="21" hasCustomPrompt="1"/>
          </p:nvPr>
        </p:nvSpPr>
        <p:spPr bwMode="gray">
          <a:xfrm>
            <a:off x="4063200" y="0"/>
            <a:ext cx="8128800" cy="6858000"/>
          </a:xfrm>
          <a:gradFill>
            <a:gsLst>
              <a:gs pos="5000">
                <a:srgbClr val="006AB0">
                  <a:alpha val="80000"/>
                </a:srgbClr>
              </a:gs>
              <a:gs pos="90000">
                <a:srgbClr val="000000">
                  <a:alpha val="80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14" name="Titel">
            <a:extLst>
              <a:ext uri="{FF2B5EF4-FFF2-40B4-BE49-F238E27FC236}">
                <a16:creationId xmlns:a16="http://schemas.microsoft.com/office/drawing/2014/main" id="{039E4070-6C7E-4798-B7AB-60595C9FE0CB}"/>
              </a:ext>
            </a:extLst>
          </p:cNvPr>
          <p:cNvSpPr>
            <a:spLocks noGrp="1"/>
          </p:cNvSpPr>
          <p:nvPr>
            <p:ph type="title" hasCustomPrompt="1"/>
          </p:nvPr>
        </p:nvSpPr>
        <p:spPr bwMode="invGray">
          <a:xfrm>
            <a:off x="540070" y="2856018"/>
            <a:ext cx="2984400" cy="540000"/>
          </a:xfrm>
        </p:spPr>
        <p:txBody>
          <a:bodyPr anchor="b" anchorCtr="0"/>
          <a:lstStyle>
            <a:lvl1pPr>
              <a:defRPr sz="2000" cap="all" baseline="0">
                <a:solidFill>
                  <a:schemeClr val="tx1"/>
                </a:solidFill>
              </a:defRPr>
            </a:lvl1pPr>
          </a:lstStyle>
          <a:p>
            <a:pPr lvl="0"/>
            <a:r>
              <a:rPr lang="de-DE"/>
              <a:t>Text durch Klicken hinzufügen </a:t>
            </a:r>
          </a:p>
        </p:txBody>
      </p:sp>
      <p:sp>
        <p:nvSpPr>
          <p:cNvPr id="15" name="Text">
            <a:extLst>
              <a:ext uri="{FF2B5EF4-FFF2-40B4-BE49-F238E27FC236}">
                <a16:creationId xmlns:a16="http://schemas.microsoft.com/office/drawing/2014/main" id="{CD9F95FC-FF26-4767-87DB-343013843E1E}"/>
              </a:ext>
            </a:extLst>
          </p:cNvPr>
          <p:cNvSpPr>
            <a:spLocks noGrp="1"/>
          </p:cNvSpPr>
          <p:nvPr>
            <p:ph type="body" sz="quarter" idx="43" hasCustomPrompt="1"/>
          </p:nvPr>
        </p:nvSpPr>
        <p:spPr bwMode="invGray">
          <a:xfrm>
            <a:off x="540476" y="3513901"/>
            <a:ext cx="2984400" cy="2696400"/>
          </a:xfrm>
        </p:spPr>
        <p:txBody>
          <a:bodyPr/>
          <a:lstStyle>
            <a:lvl1pPr marL="0" indent="0">
              <a:buNone/>
              <a:defRPr sz="1800">
                <a:solidFill>
                  <a:schemeClr val="tx1"/>
                </a:solidFill>
              </a:defRPr>
            </a:lvl1pPr>
            <a:lvl2pPr>
              <a:defRPr sz="1800"/>
            </a:lvl2pPr>
            <a:lvl3pPr>
              <a:defRPr sz="1800"/>
            </a:lvl3pPr>
            <a:lvl4pPr>
              <a:defRPr sz="1800"/>
            </a:lvl4pPr>
            <a:lvl5pPr>
              <a:defRPr sz="1800"/>
            </a:lvl5pPr>
          </a:lstStyle>
          <a:p>
            <a:pPr lvl="0"/>
            <a:r>
              <a:rPr lang="de-DE"/>
              <a:t>Text durch Klicken hinzufügen </a:t>
            </a:r>
          </a:p>
        </p:txBody>
      </p:sp>
      <p:sp>
        <p:nvSpPr>
          <p:cNvPr id="2" name="Fußzeile">
            <a:extLst>
              <a:ext uri="{FF2B5EF4-FFF2-40B4-BE49-F238E27FC236}">
                <a16:creationId xmlns:a16="http://schemas.microsoft.com/office/drawing/2014/main" id="{3A0A90D4-377A-422A-9F2F-FD697FF1F242}"/>
              </a:ext>
            </a:extLst>
          </p:cNvPr>
          <p:cNvSpPr>
            <a:spLocks noGrp="1"/>
          </p:cNvSpPr>
          <p:nvPr>
            <p:ph type="ftr" sz="quarter" idx="44"/>
          </p:nvPr>
        </p:nvSpPr>
        <p:spPr bwMode="invGray"/>
        <p:txBody>
          <a:bodyPr/>
          <a:lstStyle>
            <a:lvl1pPr>
              <a:defRPr>
                <a:solidFill>
                  <a:schemeClr val="tx1"/>
                </a:solidFill>
              </a:defRPr>
            </a:lvl1pPr>
          </a:lstStyle>
          <a:p>
            <a:r>
              <a:rPr lang="de-DE"/>
              <a:t>Termin | Name | 2.1.2019</a:t>
            </a:r>
          </a:p>
        </p:txBody>
      </p:sp>
      <p:sp>
        <p:nvSpPr>
          <p:cNvPr id="4" name="Linie">
            <a:extLst>
              <a:ext uri="{FF2B5EF4-FFF2-40B4-BE49-F238E27FC236}">
                <a16:creationId xmlns:a16="http://schemas.microsoft.com/office/drawing/2014/main" id="{B16B9F8C-064C-456E-9D2A-192FB6FE8116}"/>
              </a:ext>
            </a:extLst>
          </p:cNvPr>
          <p:cNvSpPr txBox="1">
            <a:spLocks/>
          </p:cNvSpPr>
          <p:nvPr userDrawn="1"/>
        </p:nvSpPr>
        <p:spPr bwMode="invGray">
          <a:xfrm>
            <a:off x="941460" y="6426000"/>
            <a:ext cx="7200" cy="2160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54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2pPr>
            <a:lvl3pPr marL="81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3pPr>
            <a:lvl4pPr marL="108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4pPr>
            <a:lvl5pPr marL="135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 </a:t>
            </a:r>
          </a:p>
        </p:txBody>
      </p:sp>
      <p:sp>
        <p:nvSpPr>
          <p:cNvPr id="3" name="Foliennummern">
            <a:extLst>
              <a:ext uri="{FF2B5EF4-FFF2-40B4-BE49-F238E27FC236}">
                <a16:creationId xmlns:a16="http://schemas.microsoft.com/office/drawing/2014/main" id="{907B7B5C-6350-42CB-92D2-4D663C0095F7}"/>
              </a:ext>
            </a:extLst>
          </p:cNvPr>
          <p:cNvSpPr>
            <a:spLocks noGrp="1"/>
          </p:cNvSpPr>
          <p:nvPr>
            <p:ph type="sldNum" sz="quarter" idx="45"/>
          </p:nvPr>
        </p:nvSpPr>
        <p:spPr bwMode="invGray"/>
        <p:txBody>
          <a:bodyPr/>
          <a:lstStyle>
            <a:lvl1pPr>
              <a:defRPr>
                <a:solidFill>
                  <a:schemeClr val="tx1"/>
                </a:solidFill>
              </a:defRPr>
            </a:lvl1pPr>
          </a:lstStyle>
          <a:p>
            <a:fld id="{65685BD5-7F70-499C-8F04-1460C72EE5D6}" type="slidenum">
              <a:rPr lang="de-DE" smtClean="0"/>
              <a:pPr/>
              <a:t>‹#›</a:t>
            </a:fld>
            <a:endParaRPr lang="de-DE"/>
          </a:p>
        </p:txBody>
      </p:sp>
    </p:spTree>
    <p:extLst>
      <p:ext uri="{BB962C8B-B14F-4D97-AF65-F5344CB8AC3E}">
        <p14:creationId xmlns:p14="http://schemas.microsoft.com/office/powerpoint/2010/main" val="1354555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box farbiger Hintergrund">
    <p:spTree>
      <p:nvGrpSpPr>
        <p:cNvPr id="1" name=""/>
        <p:cNvGrpSpPr/>
        <p:nvPr/>
      </p:nvGrpSpPr>
      <p:grpSpPr>
        <a:xfrm>
          <a:off x="0" y="0"/>
          <a:ext cx="0" cy="0"/>
          <a:chOff x="0" y="0"/>
          <a:chExt cx="0" cy="0"/>
        </a:xfrm>
      </p:grpSpPr>
      <p:sp>
        <p:nvSpPr>
          <p:cNvPr id="25" name="Bild">
            <a:extLst>
              <a:ext uri="{FF2B5EF4-FFF2-40B4-BE49-F238E27FC236}">
                <a16:creationId xmlns:a16="http://schemas.microsoft.com/office/drawing/2014/main" id="{EF6AEE05-4A0C-4907-A69A-DC83F233CF90}"/>
              </a:ext>
            </a:extLst>
          </p:cNvPr>
          <p:cNvSpPr>
            <a:spLocks noGrp="1" noChangeAspect="1"/>
          </p:cNvSpPr>
          <p:nvPr>
            <p:ph type="pic" sz="quarter" idx="22"/>
          </p:nvPr>
        </p:nvSpPr>
        <p:spPr bwMode="gray">
          <a:xfrm>
            <a:off x="0" y="0"/>
            <a:ext cx="12192000" cy="6858000"/>
          </a:xfrm>
          <a:solidFill>
            <a:schemeClr val="bg1">
              <a:lumMod val="85000"/>
            </a:schemeClr>
          </a:solidFill>
        </p:spPr>
        <p:txBody>
          <a:bodyPr lIns="0" tIns="0" rIns="0" bIns="0" anchor="ctr" anchorCtr="0"/>
          <a:lstStyle>
            <a:lvl1pPr marL="0" indent="0" algn="ctr">
              <a:buNone/>
              <a:defRPr/>
            </a:lvl1pPr>
          </a:lstStyle>
          <a:p>
            <a:r>
              <a:rPr lang="de-DE"/>
              <a:t>Bild durch Klicken auf Symbol hinzufügen</a:t>
            </a:r>
          </a:p>
        </p:txBody>
      </p:sp>
      <p:sp>
        <p:nvSpPr>
          <p:cNvPr id="26" name="Layer">
            <a:extLst>
              <a:ext uri="{FF2B5EF4-FFF2-40B4-BE49-F238E27FC236}">
                <a16:creationId xmlns:a16="http://schemas.microsoft.com/office/drawing/2014/main" id="{EA0F19EC-493B-494D-844E-DB1C323A3010}"/>
              </a:ext>
            </a:extLst>
          </p:cNvPr>
          <p:cNvSpPr>
            <a:spLocks noGrp="1" noChangeAspect="1"/>
          </p:cNvSpPr>
          <p:nvPr>
            <p:ph type="body" sz="quarter" idx="21" hasCustomPrompt="1"/>
          </p:nvPr>
        </p:nvSpPr>
        <p:spPr bwMode="gray">
          <a:xfrm>
            <a:off x="0" y="1"/>
            <a:ext cx="6094800" cy="6857999"/>
          </a:xfrm>
          <a:gradFill>
            <a:gsLst>
              <a:gs pos="5000">
                <a:srgbClr val="006AB0">
                  <a:alpha val="80000"/>
                </a:srgbClr>
              </a:gs>
              <a:gs pos="90000">
                <a:schemeClr val="tx1">
                  <a:alpha val="8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15" name="Text">
            <a:extLst>
              <a:ext uri="{FF2B5EF4-FFF2-40B4-BE49-F238E27FC236}">
                <a16:creationId xmlns:a16="http://schemas.microsoft.com/office/drawing/2014/main" id="{CD9F95FC-FF26-4767-87DB-343013843E1E}"/>
              </a:ext>
            </a:extLst>
          </p:cNvPr>
          <p:cNvSpPr>
            <a:spLocks noGrp="1"/>
          </p:cNvSpPr>
          <p:nvPr>
            <p:ph type="body" sz="quarter" idx="43" hasCustomPrompt="1"/>
          </p:nvPr>
        </p:nvSpPr>
        <p:spPr bwMode="gray">
          <a:xfrm>
            <a:off x="1427410" y="1428404"/>
            <a:ext cx="3240000" cy="3999600"/>
          </a:xfrm>
          <a:solidFill>
            <a:schemeClr val="bg1"/>
          </a:solidFill>
          <a:ln w="38100">
            <a:solidFill>
              <a:schemeClr val="accent6"/>
            </a:solidFill>
            <a:miter lim="800000"/>
          </a:ln>
        </p:spPr>
        <p:txBody>
          <a:bodyPr lIns="360000" tIns="360000" rIns="360000" bIns="360000" anchor="ctr" anchorCtr="0"/>
          <a:lstStyle>
            <a:lvl1pPr marL="0" indent="0">
              <a:buNone/>
              <a:defRPr sz="1800"/>
            </a:lvl1pPr>
            <a:lvl2pPr>
              <a:defRPr sz="1800"/>
            </a:lvl2pPr>
            <a:lvl3pPr>
              <a:defRPr sz="1800"/>
            </a:lvl3pPr>
            <a:lvl4pPr>
              <a:defRPr sz="1800"/>
            </a:lvl4pPr>
            <a:lvl5pPr>
              <a:defRPr sz="1800"/>
            </a:lvl5pPr>
          </a:lstStyle>
          <a:p>
            <a:pPr lvl="0"/>
            <a:r>
              <a:rPr lang="de-DE"/>
              <a:t>Text durch Klicken hinzufügen </a:t>
            </a:r>
          </a:p>
        </p:txBody>
      </p:sp>
      <p:sp>
        <p:nvSpPr>
          <p:cNvPr id="16" name="Fußzeile">
            <a:extLst>
              <a:ext uri="{FF2B5EF4-FFF2-40B4-BE49-F238E27FC236}">
                <a16:creationId xmlns:a16="http://schemas.microsoft.com/office/drawing/2014/main" id="{BEFEDFCA-BDD5-4AE3-BBFF-78BBCD6B482F}"/>
              </a:ext>
            </a:extLst>
          </p:cNvPr>
          <p:cNvSpPr>
            <a:spLocks noGrp="1"/>
          </p:cNvSpPr>
          <p:nvPr>
            <p:ph type="ftr" sz="quarter" idx="3"/>
          </p:nvPr>
        </p:nvSpPr>
        <p:spPr bwMode="gray">
          <a:xfrm>
            <a:off x="1126821" y="6390000"/>
            <a:ext cx="4969177" cy="288000"/>
          </a:xfrm>
          <a:prstGeom prst="rect">
            <a:avLst/>
          </a:prstGeom>
        </p:spPr>
        <p:txBody>
          <a:bodyPr vert="horz" lIns="0" tIns="0" rIns="0" bIns="0" rtlCol="0" anchor="ctr"/>
          <a:lstStyle>
            <a:lvl1pPr algn="l">
              <a:defRPr sz="1000">
                <a:solidFill>
                  <a:schemeClr val="bg1"/>
                </a:solidFill>
              </a:defRPr>
            </a:lvl1pPr>
          </a:lstStyle>
          <a:p>
            <a:r>
              <a:rPr lang="de-DE"/>
              <a:t>Termin | Name | 2.1.2019</a:t>
            </a:r>
          </a:p>
        </p:txBody>
      </p:sp>
      <p:sp>
        <p:nvSpPr>
          <p:cNvPr id="19" name="Linie">
            <a:extLst>
              <a:ext uri="{FF2B5EF4-FFF2-40B4-BE49-F238E27FC236}">
                <a16:creationId xmlns:a16="http://schemas.microsoft.com/office/drawing/2014/main" id="{91C3D654-999A-48CF-BFD9-2AED5F011203}"/>
              </a:ext>
            </a:extLst>
          </p:cNvPr>
          <p:cNvSpPr>
            <a:spLocks noGrp="1"/>
          </p:cNvSpPr>
          <p:nvPr>
            <p:ph sz="quarter" idx="26" hasCustomPrompt="1"/>
          </p:nvPr>
        </p:nvSpPr>
        <p:spPr bwMode="gray">
          <a:xfrm>
            <a:off x="941460" y="6426000"/>
            <a:ext cx="7200" cy="216000"/>
          </a:xfrm>
          <a:solidFill>
            <a:schemeClr val="bg1"/>
          </a:solidFill>
        </p:spPr>
        <p:txBody>
          <a:bodyPr/>
          <a:lstStyle>
            <a:lvl1pPr marL="0" indent="0">
              <a:buFont typeface="Arial" panose="020B0604020202020204" pitchFamily="34" charset="0"/>
              <a:buNone/>
              <a:defRPr/>
            </a:lvl1pPr>
          </a:lstStyle>
          <a:p>
            <a:pPr lvl="0"/>
            <a:r>
              <a:rPr lang="en-US"/>
              <a:t> </a:t>
            </a:r>
          </a:p>
        </p:txBody>
      </p:sp>
      <p:sp>
        <p:nvSpPr>
          <p:cNvPr id="18" name="Foliennummer">
            <a:extLst>
              <a:ext uri="{FF2B5EF4-FFF2-40B4-BE49-F238E27FC236}">
                <a16:creationId xmlns:a16="http://schemas.microsoft.com/office/drawing/2014/main" id="{94B6A53B-C84F-4C76-842B-D54B5600D394}"/>
              </a:ext>
            </a:extLst>
          </p:cNvPr>
          <p:cNvSpPr>
            <a:spLocks noGrp="1"/>
          </p:cNvSpPr>
          <p:nvPr>
            <p:ph type="sldNum" sz="quarter" idx="4"/>
          </p:nvPr>
        </p:nvSpPr>
        <p:spPr bwMode="gray">
          <a:xfrm>
            <a:off x="540070" y="6390000"/>
            <a:ext cx="226830" cy="288000"/>
          </a:xfrm>
          <a:prstGeom prst="rect">
            <a:avLst/>
          </a:prstGeom>
        </p:spPr>
        <p:txBody>
          <a:bodyPr vert="horz" lIns="0" tIns="0" rIns="0" bIns="0" rtlCol="0" anchor="ctr"/>
          <a:lstStyle>
            <a:lvl1pPr algn="r">
              <a:defRPr sz="1600">
                <a:solidFill>
                  <a:schemeClr val="bg1"/>
                </a:solidFill>
              </a:defRPr>
            </a:lvl1pPr>
          </a:lstStyle>
          <a:p>
            <a:fld id="{65685BD5-7F70-499C-8F04-1460C72EE5D6}" type="slidenum">
              <a:rPr lang="de-DE" smtClean="0"/>
              <a:pPr/>
              <a:t>‹#›</a:t>
            </a:fld>
            <a:endParaRPr lang="de-DE"/>
          </a:p>
        </p:txBody>
      </p:sp>
    </p:spTree>
    <p:extLst>
      <p:ext uri="{BB962C8B-B14F-4D97-AF65-F5344CB8AC3E}">
        <p14:creationId xmlns:p14="http://schemas.microsoft.com/office/powerpoint/2010/main" val="22145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Kurz">
    <p:bg bwMode="gray">
      <p:bgRef idx="1001">
        <a:schemeClr val="bg1"/>
      </p:bgRef>
    </p:bg>
    <p:spTree>
      <p:nvGrpSpPr>
        <p:cNvPr id="1" name=""/>
        <p:cNvGrpSpPr/>
        <p:nvPr/>
      </p:nvGrpSpPr>
      <p:grpSpPr>
        <a:xfrm>
          <a:off x="0" y="0"/>
          <a:ext cx="0" cy="0"/>
          <a:chOff x="0" y="0"/>
          <a:chExt cx="0" cy="0"/>
        </a:xfrm>
      </p:grpSpPr>
      <p:pic>
        <p:nvPicPr>
          <p:cNvPr id="129" name="Bild" descr="Ein Bild, das Gebäude, gefüllt, groß, Zug enthält.&#10;&#10;Automatisch generierte Beschreibung">
            <a:extLst>
              <a:ext uri="{FF2B5EF4-FFF2-40B4-BE49-F238E27FC236}">
                <a16:creationId xmlns:a16="http://schemas.microsoft.com/office/drawing/2014/main" id="{BA5497BB-1625-446A-9BDD-231B9B72CE33}"/>
              </a:ext>
            </a:extLst>
          </p:cNvPr>
          <p:cNvPicPr>
            <a:picLocks noChangeAspect="1"/>
          </p:cNvPicPr>
          <p:nvPr userDrawn="1"/>
        </p:nvPicPr>
        <p:blipFill rotWithShape="1">
          <a:blip r:embed="rId2"/>
          <a:srcRect l="4053" t="-2" r="16827"/>
          <a:stretch/>
        </p:blipFill>
        <p:spPr bwMode="gray">
          <a:xfrm>
            <a:off x="20" y="10"/>
            <a:ext cx="8128780" cy="6857990"/>
          </a:xfrm>
          <a:prstGeom prst="rect">
            <a:avLst/>
          </a:prstGeom>
          <a:noFill/>
        </p:spPr>
      </p:pic>
      <p:sp>
        <p:nvSpPr>
          <p:cNvPr id="9" name="Layer">
            <a:extLst>
              <a:ext uri="{FF2B5EF4-FFF2-40B4-BE49-F238E27FC236}">
                <a16:creationId xmlns:a16="http://schemas.microsoft.com/office/drawing/2014/main" id="{CDEFBE80-BD3A-4304-BC86-E4F72B17A05C}"/>
              </a:ext>
            </a:extLst>
          </p:cNvPr>
          <p:cNvSpPr>
            <a:spLocks noGrp="1" noChangeAspect="1"/>
          </p:cNvSpPr>
          <p:nvPr>
            <p:ph type="body" sz="quarter" idx="21" hasCustomPrompt="1"/>
          </p:nvPr>
        </p:nvSpPr>
        <p:spPr bwMode="gray">
          <a:xfrm>
            <a:off x="0" y="0"/>
            <a:ext cx="8128800" cy="6858000"/>
          </a:xfrm>
          <a:gradFill>
            <a:gsLst>
              <a:gs pos="5000">
                <a:srgbClr val="006AB0">
                  <a:alpha val="80000"/>
                </a:srgbClr>
              </a:gs>
              <a:gs pos="90000">
                <a:srgbClr val="000000">
                  <a:alpha val="80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13" name="Titel">
            <a:extLst>
              <a:ext uri="{FF2B5EF4-FFF2-40B4-BE49-F238E27FC236}">
                <a16:creationId xmlns:a16="http://schemas.microsoft.com/office/drawing/2014/main" id="{A5A61E54-8DA9-4B22-A8A3-0CA083778BB6}"/>
              </a:ext>
            </a:extLst>
          </p:cNvPr>
          <p:cNvSpPr>
            <a:spLocks noGrp="1"/>
          </p:cNvSpPr>
          <p:nvPr>
            <p:ph type="title" hasCustomPrompt="1"/>
          </p:nvPr>
        </p:nvSpPr>
        <p:spPr bwMode="gray">
          <a:xfrm>
            <a:off x="875658" y="2619000"/>
            <a:ext cx="6710400" cy="1620000"/>
          </a:xfrm>
        </p:spPr>
        <p:txBody>
          <a:bodyPr anchor="ctr" anchorCtr="0"/>
          <a:lstStyle>
            <a:lvl1pPr algn="r">
              <a:defRPr sz="4000" cap="all" baseline="0">
                <a:solidFill>
                  <a:schemeClr val="bg1"/>
                </a:solidFill>
              </a:defRPr>
            </a:lvl1pPr>
          </a:lstStyle>
          <a:p>
            <a:pPr lvl="0"/>
            <a:r>
              <a:rPr lang="de-DE"/>
              <a:t>Titel durch Klicken hinzufügen</a:t>
            </a:r>
          </a:p>
        </p:txBody>
      </p:sp>
      <p:pic>
        <p:nvPicPr>
          <p:cNvPr id="14" name="Grafik 13" descr="Ein Bild, das Zeichnung, Schild enthält.&#10;&#10;Automatisch generierte Beschreibung">
            <a:extLst>
              <a:ext uri="{FF2B5EF4-FFF2-40B4-BE49-F238E27FC236}">
                <a16:creationId xmlns:a16="http://schemas.microsoft.com/office/drawing/2014/main" id="{7E4DE8BC-4711-483F-9085-6842A4E71554}"/>
              </a:ext>
            </a:extLst>
          </p:cNvPr>
          <p:cNvPicPr>
            <a:picLocks noChangeAspect="1"/>
          </p:cNvPicPr>
          <p:nvPr userDrawn="1"/>
        </p:nvPicPr>
        <p:blipFill>
          <a:blip r:embed="rId3"/>
          <a:stretch>
            <a:fillRect/>
          </a:stretch>
        </p:blipFill>
        <p:spPr>
          <a:xfrm>
            <a:off x="8669930" y="2905332"/>
            <a:ext cx="2646344" cy="1047336"/>
          </a:xfrm>
          <a:prstGeom prst="rect">
            <a:avLst/>
          </a:prstGeom>
        </p:spPr>
      </p:pic>
    </p:spTree>
    <p:extLst>
      <p:ext uri="{BB962C8B-B14F-4D97-AF65-F5344CB8AC3E}">
        <p14:creationId xmlns:p14="http://schemas.microsoft.com/office/powerpoint/2010/main" val="357544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box weißer Hintergrund">
    <p:spTree>
      <p:nvGrpSpPr>
        <p:cNvPr id="1" name=""/>
        <p:cNvGrpSpPr/>
        <p:nvPr/>
      </p:nvGrpSpPr>
      <p:grpSpPr>
        <a:xfrm>
          <a:off x="0" y="0"/>
          <a:ext cx="0" cy="0"/>
          <a:chOff x="0" y="0"/>
          <a:chExt cx="0" cy="0"/>
        </a:xfrm>
      </p:grpSpPr>
      <p:sp>
        <p:nvSpPr>
          <p:cNvPr id="25" name="Bild">
            <a:extLst>
              <a:ext uri="{FF2B5EF4-FFF2-40B4-BE49-F238E27FC236}">
                <a16:creationId xmlns:a16="http://schemas.microsoft.com/office/drawing/2014/main" id="{EF6AEE05-4A0C-4907-A69A-DC83F233CF90}"/>
              </a:ext>
            </a:extLst>
          </p:cNvPr>
          <p:cNvSpPr>
            <a:spLocks noGrp="1" noChangeAspect="1"/>
          </p:cNvSpPr>
          <p:nvPr>
            <p:ph type="pic" sz="quarter" idx="22"/>
          </p:nvPr>
        </p:nvSpPr>
        <p:spPr bwMode="gray">
          <a:xfrm>
            <a:off x="6097200" y="0"/>
            <a:ext cx="6094800" cy="6858000"/>
          </a:xfrm>
          <a:solidFill>
            <a:schemeClr val="bg1">
              <a:lumMod val="85000"/>
            </a:schemeClr>
          </a:solidFill>
        </p:spPr>
        <p:txBody>
          <a:bodyPr lIns="0" tIns="0" rIns="0" bIns="0" anchor="ctr" anchorCtr="0"/>
          <a:lstStyle>
            <a:lvl1pPr marL="0" indent="0" algn="ctr">
              <a:buNone/>
              <a:defRPr/>
            </a:lvl1pPr>
          </a:lstStyle>
          <a:p>
            <a:r>
              <a:rPr lang="de-DE"/>
              <a:t>Bild durch Klicken auf Symbol hinzufügen</a:t>
            </a:r>
          </a:p>
        </p:txBody>
      </p:sp>
      <p:sp>
        <p:nvSpPr>
          <p:cNvPr id="26" name="Layer">
            <a:extLst>
              <a:ext uri="{FF2B5EF4-FFF2-40B4-BE49-F238E27FC236}">
                <a16:creationId xmlns:a16="http://schemas.microsoft.com/office/drawing/2014/main" id="{EA0F19EC-493B-494D-844E-DB1C323A3010}"/>
              </a:ext>
            </a:extLst>
          </p:cNvPr>
          <p:cNvSpPr>
            <a:spLocks noGrp="1" noChangeAspect="1"/>
          </p:cNvSpPr>
          <p:nvPr>
            <p:ph type="body" sz="quarter" idx="21" hasCustomPrompt="1"/>
          </p:nvPr>
        </p:nvSpPr>
        <p:spPr bwMode="gray">
          <a:xfrm>
            <a:off x="6097200" y="1"/>
            <a:ext cx="6094800" cy="6857999"/>
          </a:xfrm>
          <a:gradFill>
            <a:gsLst>
              <a:gs pos="5000">
                <a:srgbClr val="006AB0">
                  <a:alpha val="80000"/>
                </a:srgbClr>
              </a:gs>
              <a:gs pos="90000">
                <a:srgbClr val="000000">
                  <a:alpha val="80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15" name="Text">
            <a:extLst>
              <a:ext uri="{FF2B5EF4-FFF2-40B4-BE49-F238E27FC236}">
                <a16:creationId xmlns:a16="http://schemas.microsoft.com/office/drawing/2014/main" id="{CD9F95FC-FF26-4767-87DB-343013843E1E}"/>
              </a:ext>
            </a:extLst>
          </p:cNvPr>
          <p:cNvSpPr>
            <a:spLocks noGrp="1"/>
          </p:cNvSpPr>
          <p:nvPr>
            <p:ph type="body" sz="quarter" idx="43" hasCustomPrompt="1"/>
          </p:nvPr>
        </p:nvSpPr>
        <p:spPr bwMode="gray">
          <a:xfrm>
            <a:off x="1427410" y="1428404"/>
            <a:ext cx="3240000" cy="3999600"/>
          </a:xfrm>
          <a:solidFill>
            <a:schemeClr val="bg1"/>
          </a:solidFill>
          <a:ln w="38100">
            <a:gradFill>
              <a:gsLst>
                <a:gs pos="5000">
                  <a:srgbClr val="006AB0"/>
                </a:gs>
                <a:gs pos="90000">
                  <a:srgbClr val="000000"/>
                </a:gs>
              </a:gsLst>
              <a:lin ang="2400000" scaled="0"/>
            </a:gradFill>
            <a:miter lim="800000"/>
          </a:ln>
        </p:spPr>
        <p:txBody>
          <a:bodyPr lIns="360000" tIns="360000" rIns="360000" bIns="360000" anchor="ctr" anchorCtr="0"/>
          <a:lstStyle>
            <a:lvl1pPr marL="0" indent="0">
              <a:buNone/>
              <a:defRPr sz="1800"/>
            </a:lvl1pPr>
            <a:lvl2pPr>
              <a:defRPr sz="1800"/>
            </a:lvl2pPr>
            <a:lvl3pPr>
              <a:defRPr sz="1800"/>
            </a:lvl3pPr>
            <a:lvl4pPr>
              <a:defRPr sz="1800"/>
            </a:lvl4pPr>
            <a:lvl5pPr>
              <a:defRPr sz="1800"/>
            </a:lvl5pPr>
          </a:lstStyle>
          <a:p>
            <a:pPr lvl="0"/>
            <a:r>
              <a:rPr lang="de-DE"/>
              <a:t>Text durch Klicken hinzufügen </a:t>
            </a:r>
          </a:p>
        </p:txBody>
      </p:sp>
      <p:sp>
        <p:nvSpPr>
          <p:cNvPr id="10" name="Fußzeile">
            <a:extLst>
              <a:ext uri="{FF2B5EF4-FFF2-40B4-BE49-F238E27FC236}">
                <a16:creationId xmlns:a16="http://schemas.microsoft.com/office/drawing/2014/main" id="{13D68F7B-FEE0-4152-9FCF-E3840DC88510}"/>
              </a:ext>
            </a:extLst>
          </p:cNvPr>
          <p:cNvSpPr>
            <a:spLocks noGrp="1"/>
          </p:cNvSpPr>
          <p:nvPr>
            <p:ph type="ftr" sz="quarter" idx="10"/>
          </p:nvPr>
        </p:nvSpPr>
        <p:spPr bwMode="gray">
          <a:xfrm>
            <a:off x="1126821" y="6390000"/>
            <a:ext cx="4969177" cy="288000"/>
          </a:xfrm>
        </p:spPr>
        <p:txBody>
          <a:bodyPr/>
          <a:lstStyle/>
          <a:p>
            <a:r>
              <a:rPr lang="de-DE" noProof="0"/>
              <a:t>Termin | Name | 2.1.2019</a:t>
            </a:r>
          </a:p>
        </p:txBody>
      </p:sp>
      <p:sp>
        <p:nvSpPr>
          <p:cNvPr id="13" name="Foliennummer">
            <a:extLst>
              <a:ext uri="{FF2B5EF4-FFF2-40B4-BE49-F238E27FC236}">
                <a16:creationId xmlns:a16="http://schemas.microsoft.com/office/drawing/2014/main" id="{A850B41D-67B1-4F92-817D-9E3B494ABCD2}"/>
              </a:ext>
            </a:extLst>
          </p:cNvPr>
          <p:cNvSpPr>
            <a:spLocks noGrp="1"/>
          </p:cNvSpPr>
          <p:nvPr>
            <p:ph type="sldNum" sz="quarter" idx="11"/>
          </p:nvPr>
        </p:nvSpPr>
        <p:spPr bwMode="gray">
          <a:xfrm>
            <a:off x="540070" y="6390000"/>
            <a:ext cx="226830" cy="288000"/>
          </a:xfrm>
        </p:spPr>
        <p:txBody>
          <a:bodyPr/>
          <a:lstStyle/>
          <a:p>
            <a:fld id="{65685BD5-7F70-499C-8F04-1460C72EE5D6}" type="slidenum">
              <a:rPr lang="de-DE" noProof="0" smtClean="0"/>
              <a:pPr/>
              <a:t>‹#›</a:t>
            </a:fld>
            <a:endParaRPr lang="de-DE" noProof="0"/>
          </a:p>
        </p:txBody>
      </p:sp>
    </p:spTree>
    <p:extLst>
      <p:ext uri="{BB962C8B-B14F-4D97-AF65-F5344CB8AC3E}">
        <p14:creationId xmlns:p14="http://schemas.microsoft.com/office/powerpoint/2010/main" val="1057588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sp>
        <p:nvSpPr>
          <p:cNvPr id="25" name="Bild">
            <a:extLst>
              <a:ext uri="{FF2B5EF4-FFF2-40B4-BE49-F238E27FC236}">
                <a16:creationId xmlns:a16="http://schemas.microsoft.com/office/drawing/2014/main" id="{EF6AEE05-4A0C-4907-A69A-DC83F233CF90}"/>
              </a:ext>
            </a:extLst>
          </p:cNvPr>
          <p:cNvSpPr>
            <a:spLocks noGrp="1" noChangeAspect="1"/>
          </p:cNvSpPr>
          <p:nvPr>
            <p:ph type="pic" sz="quarter" idx="22"/>
          </p:nvPr>
        </p:nvSpPr>
        <p:spPr bwMode="gray">
          <a:xfrm>
            <a:off x="0" y="0"/>
            <a:ext cx="12192000" cy="6858000"/>
          </a:xfrm>
          <a:solidFill>
            <a:schemeClr val="bg1">
              <a:lumMod val="85000"/>
            </a:schemeClr>
          </a:solidFill>
        </p:spPr>
        <p:txBody>
          <a:bodyPr lIns="0" tIns="0" rIns="0" bIns="0" anchor="ctr" anchorCtr="0"/>
          <a:lstStyle>
            <a:lvl1pPr marL="0" indent="0" algn="ctr">
              <a:buNone/>
              <a:defRPr/>
            </a:lvl1pPr>
          </a:lstStyle>
          <a:p>
            <a:r>
              <a:rPr lang="de-DE"/>
              <a:t>Bild durch Klicken auf Symbol hinzufügen</a:t>
            </a:r>
          </a:p>
        </p:txBody>
      </p:sp>
      <p:sp>
        <p:nvSpPr>
          <p:cNvPr id="26" name="Layer">
            <a:extLst>
              <a:ext uri="{FF2B5EF4-FFF2-40B4-BE49-F238E27FC236}">
                <a16:creationId xmlns:a16="http://schemas.microsoft.com/office/drawing/2014/main" id="{EA0F19EC-493B-494D-844E-DB1C323A3010}"/>
              </a:ext>
            </a:extLst>
          </p:cNvPr>
          <p:cNvSpPr>
            <a:spLocks noGrp="1" noChangeAspect="1"/>
          </p:cNvSpPr>
          <p:nvPr>
            <p:ph type="body" sz="quarter" idx="21" hasCustomPrompt="1"/>
          </p:nvPr>
        </p:nvSpPr>
        <p:spPr bwMode="gray">
          <a:xfrm>
            <a:off x="0" y="1"/>
            <a:ext cx="12192000" cy="6857999"/>
          </a:xfrm>
          <a:gradFill>
            <a:gsLst>
              <a:gs pos="5000">
                <a:srgbClr val="006AB0">
                  <a:alpha val="80000"/>
                </a:srgbClr>
              </a:gs>
              <a:gs pos="90000">
                <a:srgbClr val="000000">
                  <a:alpha val="80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10" name="Titel">
            <a:extLst>
              <a:ext uri="{FF2B5EF4-FFF2-40B4-BE49-F238E27FC236}">
                <a16:creationId xmlns:a16="http://schemas.microsoft.com/office/drawing/2014/main" id="{CF37D5CE-7C76-49CE-AE76-58A83C077E4D}"/>
              </a:ext>
            </a:extLst>
          </p:cNvPr>
          <p:cNvSpPr>
            <a:spLocks noGrp="1"/>
          </p:cNvSpPr>
          <p:nvPr>
            <p:ph type="title" hasCustomPrompt="1"/>
          </p:nvPr>
        </p:nvSpPr>
        <p:spPr bwMode="gray">
          <a:xfrm>
            <a:off x="875658" y="2619000"/>
            <a:ext cx="10440000" cy="1620000"/>
          </a:xfrm>
        </p:spPr>
        <p:txBody>
          <a:bodyPr anchor="ctr" anchorCtr="0"/>
          <a:lstStyle>
            <a:lvl1pPr algn="ctr">
              <a:defRPr sz="4400" cap="none" baseline="0">
                <a:solidFill>
                  <a:schemeClr val="bg1"/>
                </a:solidFill>
              </a:defRPr>
            </a:lvl1pPr>
          </a:lstStyle>
          <a:p>
            <a:pPr lvl="0"/>
            <a:r>
              <a:rPr lang="de-DE"/>
              <a:t>Titel durch Klicken hinzufügen</a:t>
            </a:r>
          </a:p>
        </p:txBody>
      </p:sp>
      <p:sp>
        <p:nvSpPr>
          <p:cNvPr id="16" name="Fußzeile">
            <a:extLst>
              <a:ext uri="{FF2B5EF4-FFF2-40B4-BE49-F238E27FC236}">
                <a16:creationId xmlns:a16="http://schemas.microsoft.com/office/drawing/2014/main" id="{BEFEDFCA-BDD5-4AE3-BBFF-78BBCD6B482F}"/>
              </a:ext>
            </a:extLst>
          </p:cNvPr>
          <p:cNvSpPr>
            <a:spLocks noGrp="1"/>
          </p:cNvSpPr>
          <p:nvPr>
            <p:ph type="ftr" sz="quarter" idx="3"/>
          </p:nvPr>
        </p:nvSpPr>
        <p:spPr bwMode="gray">
          <a:xfrm>
            <a:off x="1126821" y="6390000"/>
            <a:ext cx="4969177" cy="288000"/>
          </a:xfrm>
          <a:prstGeom prst="rect">
            <a:avLst/>
          </a:prstGeom>
        </p:spPr>
        <p:txBody>
          <a:bodyPr vert="horz" lIns="0" tIns="0" rIns="0" bIns="0" rtlCol="0" anchor="ctr"/>
          <a:lstStyle>
            <a:lvl1pPr algn="l">
              <a:defRPr sz="1000">
                <a:solidFill>
                  <a:schemeClr val="bg1"/>
                </a:solidFill>
              </a:defRPr>
            </a:lvl1pPr>
          </a:lstStyle>
          <a:p>
            <a:r>
              <a:rPr lang="de-DE"/>
              <a:t>Termin | Name | 2.1.2019</a:t>
            </a:r>
          </a:p>
        </p:txBody>
      </p:sp>
      <p:sp>
        <p:nvSpPr>
          <p:cNvPr id="19" name="Linie">
            <a:extLst>
              <a:ext uri="{FF2B5EF4-FFF2-40B4-BE49-F238E27FC236}">
                <a16:creationId xmlns:a16="http://schemas.microsoft.com/office/drawing/2014/main" id="{91C3D654-999A-48CF-BFD9-2AED5F011203}"/>
              </a:ext>
            </a:extLst>
          </p:cNvPr>
          <p:cNvSpPr>
            <a:spLocks noGrp="1"/>
          </p:cNvSpPr>
          <p:nvPr>
            <p:ph sz="quarter" idx="26" hasCustomPrompt="1"/>
          </p:nvPr>
        </p:nvSpPr>
        <p:spPr bwMode="gray">
          <a:xfrm>
            <a:off x="941460" y="6426000"/>
            <a:ext cx="7200" cy="216000"/>
          </a:xfrm>
          <a:solidFill>
            <a:schemeClr val="bg1"/>
          </a:solidFill>
        </p:spPr>
        <p:txBody>
          <a:bodyPr/>
          <a:lstStyle>
            <a:lvl1pPr marL="0" indent="0">
              <a:buFont typeface="Arial" panose="020B0604020202020204" pitchFamily="34" charset="0"/>
              <a:buNone/>
              <a:defRPr/>
            </a:lvl1pPr>
          </a:lstStyle>
          <a:p>
            <a:pPr lvl="0"/>
            <a:r>
              <a:rPr lang="en-US"/>
              <a:t> </a:t>
            </a:r>
          </a:p>
        </p:txBody>
      </p:sp>
      <p:sp>
        <p:nvSpPr>
          <p:cNvPr id="18" name="Foliennummer">
            <a:extLst>
              <a:ext uri="{FF2B5EF4-FFF2-40B4-BE49-F238E27FC236}">
                <a16:creationId xmlns:a16="http://schemas.microsoft.com/office/drawing/2014/main" id="{94B6A53B-C84F-4C76-842B-D54B5600D394}"/>
              </a:ext>
            </a:extLst>
          </p:cNvPr>
          <p:cNvSpPr>
            <a:spLocks noGrp="1"/>
          </p:cNvSpPr>
          <p:nvPr>
            <p:ph type="sldNum" sz="quarter" idx="4"/>
          </p:nvPr>
        </p:nvSpPr>
        <p:spPr bwMode="gray">
          <a:xfrm>
            <a:off x="540070" y="6390000"/>
            <a:ext cx="226830" cy="288000"/>
          </a:xfrm>
          <a:prstGeom prst="rect">
            <a:avLst/>
          </a:prstGeom>
        </p:spPr>
        <p:txBody>
          <a:bodyPr vert="horz" lIns="0" tIns="0" rIns="0" bIns="0" rtlCol="0" anchor="ctr"/>
          <a:lstStyle>
            <a:lvl1pPr algn="r">
              <a:defRPr sz="1600">
                <a:solidFill>
                  <a:schemeClr val="bg1"/>
                </a:solidFill>
              </a:defRPr>
            </a:lvl1pPr>
          </a:lstStyle>
          <a:p>
            <a:fld id="{65685BD5-7F70-499C-8F04-1460C72EE5D6}" type="slidenum">
              <a:rPr lang="de-DE" smtClean="0"/>
              <a:pPr/>
              <a:t>‹#›</a:t>
            </a:fld>
            <a:endParaRPr lang="de-DE"/>
          </a:p>
        </p:txBody>
      </p:sp>
    </p:spTree>
    <p:extLst>
      <p:ext uri="{BB962C8B-B14F-4D97-AF65-F5344CB8AC3E}">
        <p14:creationId xmlns:p14="http://schemas.microsoft.com/office/powerpoint/2010/main" val="247798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ontakt Institute">
    <p:spTree>
      <p:nvGrpSpPr>
        <p:cNvPr id="1" name=""/>
        <p:cNvGrpSpPr/>
        <p:nvPr/>
      </p:nvGrpSpPr>
      <p:grpSpPr>
        <a:xfrm>
          <a:off x="0" y="0"/>
          <a:ext cx="0" cy="0"/>
          <a:chOff x="0" y="0"/>
          <a:chExt cx="0" cy="0"/>
        </a:xfrm>
      </p:grpSpPr>
      <p:sp>
        <p:nvSpPr>
          <p:cNvPr id="21" name="Bild">
            <a:extLst>
              <a:ext uri="{FF2B5EF4-FFF2-40B4-BE49-F238E27FC236}">
                <a16:creationId xmlns:a16="http://schemas.microsoft.com/office/drawing/2014/main" id="{18D23589-DA7D-4BC1-887B-A1EE91773146}"/>
              </a:ext>
            </a:extLst>
          </p:cNvPr>
          <p:cNvSpPr>
            <a:spLocks noGrp="1" noChangeAspect="1"/>
          </p:cNvSpPr>
          <p:nvPr>
            <p:ph type="pic" sz="quarter" idx="16"/>
          </p:nvPr>
        </p:nvSpPr>
        <p:spPr bwMode="gray">
          <a:xfrm>
            <a:off x="0" y="0"/>
            <a:ext cx="4063535" cy="6858000"/>
          </a:xfrm>
          <a:solidFill>
            <a:schemeClr val="bg1">
              <a:lumMod val="85000"/>
            </a:schemeClr>
          </a:solidFill>
        </p:spPr>
        <p:txBody>
          <a:bodyPr vert="horz" lIns="0" tIns="0" rIns="0" bIns="0" rtlCol="0" anchor="ctr" anchorCtr="0">
            <a:noAutofit/>
          </a:bodyPr>
          <a:lstStyle>
            <a:lvl1pPr marL="0" indent="0" algn="ctr">
              <a:buNone/>
              <a:defRPr lang="de-DE"/>
            </a:lvl1pPr>
          </a:lstStyle>
          <a:p>
            <a:pPr marL="270027" lvl="0" indent="-270027" algn="ctr"/>
            <a:r>
              <a:rPr lang="de-DE"/>
              <a:t>Bild durch Klicken auf Symbol hinzufügen</a:t>
            </a:r>
          </a:p>
        </p:txBody>
      </p:sp>
      <p:sp>
        <p:nvSpPr>
          <p:cNvPr id="22" name="Layer">
            <a:extLst>
              <a:ext uri="{FF2B5EF4-FFF2-40B4-BE49-F238E27FC236}">
                <a16:creationId xmlns:a16="http://schemas.microsoft.com/office/drawing/2014/main" id="{D07BA280-94CF-4793-B5A8-87858C2588EB}"/>
              </a:ext>
            </a:extLst>
          </p:cNvPr>
          <p:cNvSpPr>
            <a:spLocks noGrp="1" noChangeAspect="1"/>
          </p:cNvSpPr>
          <p:nvPr>
            <p:ph type="body" sz="quarter" idx="17" hasCustomPrompt="1"/>
          </p:nvPr>
        </p:nvSpPr>
        <p:spPr bwMode="gray">
          <a:xfrm>
            <a:off x="-5385" y="0"/>
            <a:ext cx="4064929" cy="6858000"/>
          </a:xfrm>
          <a:gradFill flip="none" rotWithShape="1">
            <a:gsLst>
              <a:gs pos="90000">
                <a:srgbClr val="000000">
                  <a:alpha val="80000"/>
                </a:srgbClr>
              </a:gs>
              <a:gs pos="5000">
                <a:srgbClr val="006AB0">
                  <a:alpha val="8000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sz="1800" b="1" cap="none" baseline="0" noProof="0" dirty="0"/>
            </a:lvl1pPr>
          </a:lstStyle>
          <a:p>
            <a:pPr marL="270027" lvl="0" indent="-270027" algn="ctr">
              <a:buClr>
                <a:schemeClr val="accent1"/>
              </a:buClr>
            </a:pPr>
            <a:r>
              <a:rPr lang="de-DE"/>
              <a:t> </a:t>
            </a:r>
          </a:p>
        </p:txBody>
      </p:sp>
      <p:sp>
        <p:nvSpPr>
          <p:cNvPr id="14" name="Titel">
            <a:extLst>
              <a:ext uri="{FF2B5EF4-FFF2-40B4-BE49-F238E27FC236}">
                <a16:creationId xmlns:a16="http://schemas.microsoft.com/office/drawing/2014/main" id="{A7BFBBCD-990F-44CC-8DAB-860405314220}"/>
              </a:ext>
            </a:extLst>
          </p:cNvPr>
          <p:cNvSpPr>
            <a:spLocks noGrp="1"/>
          </p:cNvSpPr>
          <p:nvPr>
            <p:ph type="title" hasCustomPrompt="1"/>
          </p:nvPr>
        </p:nvSpPr>
        <p:spPr bwMode="gray">
          <a:xfrm>
            <a:off x="4600003" y="432000"/>
            <a:ext cx="7051113" cy="396000"/>
          </a:xfrm>
        </p:spPr>
        <p:txBody>
          <a:bodyPr/>
          <a:lstStyle>
            <a:lvl1pPr>
              <a:defRPr>
                <a:latin typeface="+mj-lt"/>
              </a:defRPr>
            </a:lvl1pPr>
          </a:lstStyle>
          <a:p>
            <a:r>
              <a:rPr lang="de-DE"/>
              <a:t>Titel durch Klicken hinzufügen</a:t>
            </a:r>
          </a:p>
        </p:txBody>
      </p:sp>
      <p:sp>
        <p:nvSpPr>
          <p:cNvPr id="15" name="Text 1">
            <a:extLst>
              <a:ext uri="{FF2B5EF4-FFF2-40B4-BE49-F238E27FC236}">
                <a16:creationId xmlns:a16="http://schemas.microsoft.com/office/drawing/2014/main" id="{F8D2D659-744F-4856-A857-F27AAFFDD5F0}"/>
              </a:ext>
            </a:extLst>
          </p:cNvPr>
          <p:cNvSpPr>
            <a:spLocks noGrp="1"/>
          </p:cNvSpPr>
          <p:nvPr>
            <p:ph type="body" sz="quarter" idx="46" hasCustomPrompt="1"/>
          </p:nvPr>
        </p:nvSpPr>
        <p:spPr bwMode="gray">
          <a:xfrm>
            <a:off x="4601398" y="1511999"/>
            <a:ext cx="2984400" cy="1908000"/>
          </a:xfrm>
        </p:spPr>
        <p:txBody>
          <a:bodyPr bIns="216000" anchor="b" anchorCtr="0"/>
          <a:lstStyle>
            <a:lvl1pPr marL="0" indent="0">
              <a:buNone/>
              <a:defRPr sz="2000" b="1">
                <a:solidFill>
                  <a:srgbClr val="006AB0"/>
                </a:solidFill>
              </a:defRPr>
            </a:lvl1pPr>
          </a:lstStyle>
          <a:p>
            <a:pPr lvl="0"/>
            <a:r>
              <a:rPr lang="de-DE"/>
              <a:t>Text durch Klicken hinzufügen </a:t>
            </a:r>
          </a:p>
        </p:txBody>
      </p:sp>
      <p:sp>
        <p:nvSpPr>
          <p:cNvPr id="16" name="Text 2">
            <a:extLst>
              <a:ext uri="{FF2B5EF4-FFF2-40B4-BE49-F238E27FC236}">
                <a16:creationId xmlns:a16="http://schemas.microsoft.com/office/drawing/2014/main" id="{E27A301C-A35E-4BDE-9FB6-EF9E933C8E8B}"/>
              </a:ext>
            </a:extLst>
          </p:cNvPr>
          <p:cNvSpPr>
            <a:spLocks noGrp="1"/>
          </p:cNvSpPr>
          <p:nvPr>
            <p:ph type="body" sz="quarter" idx="45" hasCustomPrompt="1"/>
          </p:nvPr>
        </p:nvSpPr>
        <p:spPr bwMode="gray">
          <a:xfrm>
            <a:off x="4601399" y="3420000"/>
            <a:ext cx="2984789" cy="1882800"/>
          </a:xfrm>
        </p:spPr>
        <p:txBody>
          <a:bodyPr tIns="216000"/>
          <a:lstStyle>
            <a:lvl1pPr marL="0" indent="0">
              <a:spcBef>
                <a:spcPts val="0"/>
              </a:spcBef>
              <a:spcAft>
                <a:spcPts val="0"/>
              </a:spcAft>
              <a:buNone/>
              <a:defRPr sz="1400"/>
            </a:lvl1pPr>
            <a:lvl2pPr marL="266727" indent="0">
              <a:buNone/>
              <a:defRPr sz="1200"/>
            </a:lvl2pPr>
            <a:lvl3pPr marL="542979" indent="0">
              <a:buNone/>
              <a:defRPr sz="1200"/>
            </a:lvl3pPr>
            <a:lvl4pPr marL="809706" indent="0">
              <a:buNone/>
              <a:defRPr sz="1200"/>
            </a:lvl4pPr>
            <a:lvl5pPr marL="1076433" indent="0">
              <a:buNone/>
              <a:defRPr sz="1200"/>
            </a:lvl5pPr>
          </a:lstStyle>
          <a:p>
            <a:pPr lvl="0"/>
            <a:r>
              <a:rPr lang="de-DE"/>
              <a:t>Text durch Klicken hinzufügen </a:t>
            </a:r>
          </a:p>
        </p:txBody>
      </p:sp>
      <p:cxnSp>
        <p:nvCxnSpPr>
          <p:cNvPr id="7" name="Gerader Verbinder 1">
            <a:extLst>
              <a:ext uri="{FF2B5EF4-FFF2-40B4-BE49-F238E27FC236}">
                <a16:creationId xmlns:a16="http://schemas.microsoft.com/office/drawing/2014/main" id="{2563D56A-A583-4545-B731-CC8694B01378}"/>
              </a:ext>
            </a:extLst>
          </p:cNvPr>
          <p:cNvCxnSpPr/>
          <p:nvPr userDrawn="1"/>
        </p:nvCxnSpPr>
        <p:spPr bwMode="gray">
          <a:xfrm>
            <a:off x="4604999" y="3428998"/>
            <a:ext cx="720094" cy="0"/>
          </a:xfrm>
          <a:prstGeom prst="line">
            <a:avLst/>
          </a:prstGeom>
          <a:ln w="19050" cap="flat">
            <a:solidFill>
              <a:srgbClr val="006AB0"/>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3" name="Fußzeile">
            <a:extLst>
              <a:ext uri="{FF2B5EF4-FFF2-40B4-BE49-F238E27FC236}">
                <a16:creationId xmlns:a16="http://schemas.microsoft.com/office/drawing/2014/main" id="{336BE0AE-3698-4567-AE7A-EBFEB85ECF6C}"/>
              </a:ext>
            </a:extLst>
          </p:cNvPr>
          <p:cNvSpPr>
            <a:spLocks noGrp="1"/>
          </p:cNvSpPr>
          <p:nvPr>
            <p:ph type="ftr" sz="quarter" idx="24"/>
          </p:nvPr>
        </p:nvSpPr>
        <p:spPr bwMode="gray"/>
        <p:txBody>
          <a:bodyPr/>
          <a:lstStyle>
            <a:lvl1pPr>
              <a:defRPr>
                <a:solidFill>
                  <a:schemeClr val="bg1"/>
                </a:solidFill>
              </a:defRPr>
            </a:lvl1pPr>
          </a:lstStyle>
          <a:p>
            <a:r>
              <a:rPr lang="de-DE"/>
              <a:t>Termin | Name | 2.1.2019</a:t>
            </a:r>
          </a:p>
        </p:txBody>
      </p:sp>
      <p:sp>
        <p:nvSpPr>
          <p:cNvPr id="13" name="Linie">
            <a:extLst>
              <a:ext uri="{FF2B5EF4-FFF2-40B4-BE49-F238E27FC236}">
                <a16:creationId xmlns:a16="http://schemas.microsoft.com/office/drawing/2014/main" id="{6EE91ABB-07BF-44D2-892D-D61E828D4E34}"/>
              </a:ext>
            </a:extLst>
          </p:cNvPr>
          <p:cNvSpPr>
            <a:spLocks noGrp="1"/>
          </p:cNvSpPr>
          <p:nvPr>
            <p:ph sz="quarter" idx="26" hasCustomPrompt="1"/>
          </p:nvPr>
        </p:nvSpPr>
        <p:spPr bwMode="gray">
          <a:xfrm>
            <a:off x="941460" y="6426000"/>
            <a:ext cx="7200" cy="216000"/>
          </a:xfrm>
          <a:solidFill>
            <a:schemeClr val="bg1"/>
          </a:solidFill>
          <a:ln>
            <a:noFill/>
          </a:ln>
        </p:spPr>
        <p:txBody>
          <a:bodyPr/>
          <a:lstStyle>
            <a:lvl1pPr marL="0" indent="0">
              <a:buFont typeface="Arial" panose="020B0604020202020204" pitchFamily="34" charset="0"/>
              <a:buNone/>
              <a:defRPr/>
            </a:lvl1pPr>
          </a:lstStyle>
          <a:p>
            <a:pPr lvl="0"/>
            <a:r>
              <a:rPr lang="en-US"/>
              <a:t> </a:t>
            </a:r>
          </a:p>
        </p:txBody>
      </p:sp>
      <p:sp>
        <p:nvSpPr>
          <p:cNvPr id="5" name="Foliennummer">
            <a:extLst>
              <a:ext uri="{FF2B5EF4-FFF2-40B4-BE49-F238E27FC236}">
                <a16:creationId xmlns:a16="http://schemas.microsoft.com/office/drawing/2014/main" id="{B84469BF-BFDC-4683-A931-616471B8F21F}"/>
              </a:ext>
            </a:extLst>
          </p:cNvPr>
          <p:cNvSpPr>
            <a:spLocks noGrp="1"/>
          </p:cNvSpPr>
          <p:nvPr>
            <p:ph type="sldNum" sz="quarter" idx="25"/>
          </p:nvPr>
        </p:nvSpPr>
        <p:spPr bwMode="gray"/>
        <p:txBody>
          <a:bodyPr/>
          <a:lstStyle>
            <a:lvl1pPr>
              <a:defRPr>
                <a:solidFill>
                  <a:schemeClr val="bg1"/>
                </a:solidFill>
              </a:defRPr>
            </a:lvl1pPr>
          </a:lstStyle>
          <a:p>
            <a:fld id="{65685BD5-7F70-499C-8F04-1460C72EE5D6}" type="slidenum">
              <a:rPr lang="de-DE" smtClean="0"/>
              <a:pPr/>
              <a:t>‹#›</a:t>
            </a:fld>
            <a:endParaRPr lang="de-DE"/>
          </a:p>
        </p:txBody>
      </p:sp>
      <p:pic>
        <p:nvPicPr>
          <p:cNvPr id="18" name="Grafik 17">
            <a:extLst>
              <a:ext uri="{FF2B5EF4-FFF2-40B4-BE49-F238E27FC236}">
                <a16:creationId xmlns:a16="http://schemas.microsoft.com/office/drawing/2014/main" id="{B2407BAE-BF74-463E-AD09-BBF20C7B3DD5}"/>
              </a:ext>
            </a:extLst>
          </p:cNvPr>
          <p:cNvPicPr>
            <a:picLocks noChangeAspect="1"/>
          </p:cNvPicPr>
          <p:nvPr userDrawn="1"/>
        </p:nvPicPr>
        <p:blipFill>
          <a:blip r:embed="rId2"/>
          <a:srcRect/>
          <a:stretch/>
        </p:blipFill>
        <p:spPr>
          <a:xfrm>
            <a:off x="10158911" y="6339600"/>
            <a:ext cx="1492206" cy="388800"/>
          </a:xfrm>
          <a:prstGeom prst="rect">
            <a:avLst/>
          </a:prstGeom>
        </p:spPr>
      </p:pic>
      <p:pic>
        <p:nvPicPr>
          <p:cNvPr id="17" name="Grafik 16" descr="Ein Bild, das Zeichnung, Schild enthält.&#10;&#10;Automatisch generierte Beschreibung">
            <a:extLst>
              <a:ext uri="{FF2B5EF4-FFF2-40B4-BE49-F238E27FC236}">
                <a16:creationId xmlns:a16="http://schemas.microsoft.com/office/drawing/2014/main" id="{70E9487D-91A3-49DC-BF42-861E6029EB9B}"/>
              </a:ext>
            </a:extLst>
          </p:cNvPr>
          <p:cNvPicPr>
            <a:picLocks noChangeAspect="1"/>
          </p:cNvPicPr>
          <p:nvPr userDrawn="1"/>
        </p:nvPicPr>
        <p:blipFill>
          <a:blip r:embed="rId3"/>
          <a:stretch>
            <a:fillRect/>
          </a:stretch>
        </p:blipFill>
        <p:spPr>
          <a:xfrm>
            <a:off x="8669930" y="2905332"/>
            <a:ext cx="2646344" cy="1047336"/>
          </a:xfrm>
          <a:prstGeom prst="rect">
            <a:avLst/>
          </a:prstGeom>
        </p:spPr>
      </p:pic>
    </p:spTree>
    <p:extLst>
      <p:ext uri="{BB962C8B-B14F-4D97-AF65-F5344CB8AC3E}">
        <p14:creationId xmlns:p14="http://schemas.microsoft.com/office/powerpoint/2010/main" val="358953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ontakt 1 Pers. Institut 1">
    <p:spTree>
      <p:nvGrpSpPr>
        <p:cNvPr id="1" name=""/>
        <p:cNvGrpSpPr/>
        <p:nvPr/>
      </p:nvGrpSpPr>
      <p:grpSpPr>
        <a:xfrm>
          <a:off x="0" y="0"/>
          <a:ext cx="0" cy="0"/>
          <a:chOff x="0" y="0"/>
          <a:chExt cx="0" cy="0"/>
        </a:xfrm>
      </p:grpSpPr>
      <p:sp>
        <p:nvSpPr>
          <p:cNvPr id="16" name="Bild 1">
            <a:extLst>
              <a:ext uri="{FF2B5EF4-FFF2-40B4-BE49-F238E27FC236}">
                <a16:creationId xmlns:a16="http://schemas.microsoft.com/office/drawing/2014/main" id="{F0DA5A5E-923E-4A48-91D7-0C77A2B44DDD}"/>
              </a:ext>
            </a:extLst>
          </p:cNvPr>
          <p:cNvSpPr>
            <a:spLocks noGrp="1" noChangeAspect="1"/>
          </p:cNvSpPr>
          <p:nvPr>
            <p:ph type="pic" sz="quarter" idx="16"/>
          </p:nvPr>
        </p:nvSpPr>
        <p:spPr bwMode="gray">
          <a:xfrm>
            <a:off x="0" y="0"/>
            <a:ext cx="4063535" cy="6858000"/>
          </a:xfrm>
          <a:solidFill>
            <a:schemeClr val="bg1">
              <a:lumMod val="85000"/>
            </a:schemeClr>
          </a:solidFill>
        </p:spPr>
        <p:txBody>
          <a:bodyPr vert="horz" lIns="0" tIns="0" rIns="0" bIns="0" rtlCol="0" anchor="ctr" anchorCtr="0">
            <a:noAutofit/>
          </a:bodyPr>
          <a:lstStyle>
            <a:lvl1pPr marL="0" indent="0" algn="ctr">
              <a:buNone/>
              <a:defRPr lang="de-DE"/>
            </a:lvl1pPr>
          </a:lstStyle>
          <a:p>
            <a:pPr marL="270027" lvl="0" indent="-270027" algn="ctr"/>
            <a:r>
              <a:rPr lang="de-DE"/>
              <a:t>Bild durch Klicken auf Symbol hinzufügen</a:t>
            </a:r>
          </a:p>
        </p:txBody>
      </p:sp>
      <p:sp>
        <p:nvSpPr>
          <p:cNvPr id="20" name="Bild 2">
            <a:extLst>
              <a:ext uri="{FF2B5EF4-FFF2-40B4-BE49-F238E27FC236}">
                <a16:creationId xmlns:a16="http://schemas.microsoft.com/office/drawing/2014/main" id="{DA4B76B5-4E48-45ED-96D5-3AA7F8C5A862}"/>
              </a:ext>
            </a:extLst>
          </p:cNvPr>
          <p:cNvSpPr>
            <a:spLocks noGrp="1" noChangeAspect="1"/>
          </p:cNvSpPr>
          <p:nvPr>
            <p:ph type="pic" sz="quarter" idx="23"/>
          </p:nvPr>
        </p:nvSpPr>
        <p:spPr bwMode="gray">
          <a:xfrm>
            <a:off x="4601400" y="1512001"/>
            <a:ext cx="1908248" cy="1908000"/>
          </a:xfrm>
          <a:solidFill>
            <a:schemeClr val="bg1">
              <a:lumMod val="85000"/>
            </a:schemeClr>
          </a:solidFill>
        </p:spPr>
        <p:txBody>
          <a:bodyPr vert="horz" lIns="0" tIns="0" rIns="0" bIns="0" rtlCol="0" anchor="ctr" anchorCtr="0">
            <a:noAutofit/>
          </a:bodyPr>
          <a:lstStyle>
            <a:lvl1pPr marL="0" indent="0" algn="ctr">
              <a:buNone/>
              <a:defRPr lang="de-DE"/>
            </a:lvl1pPr>
          </a:lstStyle>
          <a:p>
            <a:pPr marL="270027" lvl="0" indent="-270027" algn="ctr"/>
            <a:r>
              <a:rPr lang="de-DE"/>
              <a:t>Bild durch Klicken auf Symbol hinzufügen</a:t>
            </a:r>
          </a:p>
        </p:txBody>
      </p:sp>
      <p:sp>
        <p:nvSpPr>
          <p:cNvPr id="19" name="Layer">
            <a:extLst>
              <a:ext uri="{FF2B5EF4-FFF2-40B4-BE49-F238E27FC236}">
                <a16:creationId xmlns:a16="http://schemas.microsoft.com/office/drawing/2014/main" id="{4B4B7249-063E-4903-A56B-DE20CA685A71}"/>
              </a:ext>
            </a:extLst>
          </p:cNvPr>
          <p:cNvSpPr>
            <a:spLocks noGrp="1" noChangeAspect="1"/>
          </p:cNvSpPr>
          <p:nvPr>
            <p:ph type="body" sz="quarter" idx="17" hasCustomPrompt="1"/>
          </p:nvPr>
        </p:nvSpPr>
        <p:spPr bwMode="gray">
          <a:xfrm>
            <a:off x="0" y="0"/>
            <a:ext cx="4064929" cy="6858000"/>
          </a:xfrm>
          <a:gradFill flip="none" rotWithShape="1">
            <a:gsLst>
              <a:gs pos="90000">
                <a:srgbClr val="000000">
                  <a:alpha val="80000"/>
                </a:srgbClr>
              </a:gs>
              <a:gs pos="5000">
                <a:srgbClr val="006AB0">
                  <a:alpha val="8000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sz="1800" b="1" cap="none" baseline="0" dirty="0"/>
            </a:lvl1pPr>
          </a:lstStyle>
          <a:p>
            <a:pPr marL="270027" lvl="0" indent="-270027" algn="ctr">
              <a:buClr>
                <a:schemeClr val="accent1"/>
              </a:buClr>
            </a:pPr>
            <a:r>
              <a:rPr lang="de-DE"/>
              <a:t> </a:t>
            </a:r>
          </a:p>
        </p:txBody>
      </p:sp>
      <p:sp>
        <p:nvSpPr>
          <p:cNvPr id="21" name="Titel">
            <a:extLst>
              <a:ext uri="{FF2B5EF4-FFF2-40B4-BE49-F238E27FC236}">
                <a16:creationId xmlns:a16="http://schemas.microsoft.com/office/drawing/2014/main" id="{FBEB9E38-AAA8-441E-A1B8-B67F7088EC7C}"/>
              </a:ext>
            </a:extLst>
          </p:cNvPr>
          <p:cNvSpPr>
            <a:spLocks noGrp="1"/>
          </p:cNvSpPr>
          <p:nvPr>
            <p:ph type="title" hasCustomPrompt="1"/>
          </p:nvPr>
        </p:nvSpPr>
        <p:spPr bwMode="gray">
          <a:xfrm>
            <a:off x="4600003" y="432000"/>
            <a:ext cx="7051113" cy="396000"/>
          </a:xfrm>
        </p:spPr>
        <p:txBody>
          <a:bodyPr/>
          <a:lstStyle/>
          <a:p>
            <a:r>
              <a:rPr lang="de-DE"/>
              <a:t>Titel durch Klicken hinzufügen</a:t>
            </a:r>
          </a:p>
        </p:txBody>
      </p:sp>
      <p:sp>
        <p:nvSpPr>
          <p:cNvPr id="22" name="Text 1">
            <a:extLst>
              <a:ext uri="{FF2B5EF4-FFF2-40B4-BE49-F238E27FC236}">
                <a16:creationId xmlns:a16="http://schemas.microsoft.com/office/drawing/2014/main" id="{330CE1E0-425D-4516-9AD5-D2E1E922F555}"/>
              </a:ext>
            </a:extLst>
          </p:cNvPr>
          <p:cNvSpPr>
            <a:spLocks noGrp="1"/>
          </p:cNvSpPr>
          <p:nvPr>
            <p:ph type="body" sz="quarter" idx="39" hasCustomPrompt="1"/>
          </p:nvPr>
        </p:nvSpPr>
        <p:spPr bwMode="gray">
          <a:xfrm>
            <a:off x="4601399" y="3420000"/>
            <a:ext cx="2984789" cy="720000"/>
          </a:xfrm>
          <a:noFill/>
        </p:spPr>
        <p:txBody>
          <a:bodyPr lIns="0" rIns="0" bIns="0" anchor="b" anchorCtr="0"/>
          <a:lstStyle>
            <a:lvl1pPr marL="0" indent="0" algn="l">
              <a:buNone/>
              <a:defRPr sz="2000" b="1">
                <a:solidFill>
                  <a:srgbClr val="006AB0"/>
                </a:solidFill>
              </a:defRPr>
            </a:lvl1pPr>
            <a:lvl2pPr>
              <a:defRPr sz="1800"/>
            </a:lvl2pPr>
            <a:lvl3pPr>
              <a:defRPr sz="1800"/>
            </a:lvl3pPr>
            <a:lvl4pPr>
              <a:defRPr sz="1800"/>
            </a:lvl4pPr>
            <a:lvl5pPr>
              <a:defRPr sz="1800"/>
            </a:lvl5pPr>
          </a:lstStyle>
          <a:p>
            <a:pPr lvl="0"/>
            <a:r>
              <a:rPr lang="de-DE"/>
              <a:t>Text durch Klicken hinzufügen </a:t>
            </a:r>
          </a:p>
        </p:txBody>
      </p:sp>
      <p:sp>
        <p:nvSpPr>
          <p:cNvPr id="23" name="Text 2">
            <a:extLst>
              <a:ext uri="{FF2B5EF4-FFF2-40B4-BE49-F238E27FC236}">
                <a16:creationId xmlns:a16="http://schemas.microsoft.com/office/drawing/2014/main" id="{5330AAF2-D562-4B45-A6A7-082D2591B5F7}"/>
              </a:ext>
            </a:extLst>
          </p:cNvPr>
          <p:cNvSpPr>
            <a:spLocks noGrp="1"/>
          </p:cNvSpPr>
          <p:nvPr>
            <p:ph type="body" sz="quarter" idx="45" hasCustomPrompt="1"/>
          </p:nvPr>
        </p:nvSpPr>
        <p:spPr bwMode="gray">
          <a:xfrm>
            <a:off x="4601399" y="4140000"/>
            <a:ext cx="2984789" cy="2070300"/>
          </a:xfrm>
        </p:spPr>
        <p:txBody>
          <a:bodyPr tIns="216000"/>
          <a:lstStyle>
            <a:lvl1pPr marL="0" indent="0">
              <a:spcBef>
                <a:spcPts val="0"/>
              </a:spcBef>
              <a:spcAft>
                <a:spcPts val="0"/>
              </a:spcAft>
              <a:buNone/>
              <a:defRPr sz="1200"/>
            </a:lvl1pPr>
            <a:lvl2pPr marL="266727" indent="0">
              <a:buNone/>
              <a:defRPr sz="1200"/>
            </a:lvl2pPr>
            <a:lvl3pPr marL="542979" indent="0">
              <a:buNone/>
              <a:defRPr sz="1200"/>
            </a:lvl3pPr>
            <a:lvl4pPr marL="809706" indent="0">
              <a:buNone/>
              <a:defRPr sz="1200"/>
            </a:lvl4pPr>
            <a:lvl5pPr marL="1076433" indent="0">
              <a:buNone/>
              <a:defRPr sz="1200"/>
            </a:lvl5pPr>
          </a:lstStyle>
          <a:p>
            <a:pPr lvl="0"/>
            <a:r>
              <a:rPr lang="de-DE"/>
              <a:t>Text durch Klicken hinzufügen </a:t>
            </a:r>
          </a:p>
        </p:txBody>
      </p:sp>
      <p:sp>
        <p:nvSpPr>
          <p:cNvPr id="24" name="Text 3">
            <a:extLst>
              <a:ext uri="{FF2B5EF4-FFF2-40B4-BE49-F238E27FC236}">
                <a16:creationId xmlns:a16="http://schemas.microsoft.com/office/drawing/2014/main" id="{8390F989-FA77-45BF-BA90-061BF54395D9}"/>
              </a:ext>
            </a:extLst>
          </p:cNvPr>
          <p:cNvSpPr>
            <a:spLocks noGrp="1"/>
          </p:cNvSpPr>
          <p:nvPr>
            <p:ph type="body" sz="quarter" idx="53" hasCustomPrompt="1"/>
          </p:nvPr>
        </p:nvSpPr>
        <p:spPr bwMode="gray">
          <a:xfrm>
            <a:off x="8954715" y="3420000"/>
            <a:ext cx="2696400" cy="288000"/>
          </a:xfrm>
        </p:spPr>
        <p:txBody>
          <a:bodyPr lIns="180000" anchor="ctr" anchorCtr="0"/>
          <a:lstStyle>
            <a:lvl1pPr marL="0" indent="0">
              <a:buNone/>
              <a:defRPr sz="1200"/>
            </a:lvl1pPr>
          </a:lstStyle>
          <a:p>
            <a:pPr lvl="0"/>
            <a:r>
              <a:rPr lang="de-DE"/>
              <a:t>Text durch Klicken hinzufügen </a:t>
            </a:r>
          </a:p>
        </p:txBody>
      </p:sp>
      <p:sp>
        <p:nvSpPr>
          <p:cNvPr id="26" name="Text 4">
            <a:extLst>
              <a:ext uri="{FF2B5EF4-FFF2-40B4-BE49-F238E27FC236}">
                <a16:creationId xmlns:a16="http://schemas.microsoft.com/office/drawing/2014/main" id="{8728CC6E-2F34-47B7-B149-AFDC448C8541}"/>
              </a:ext>
            </a:extLst>
          </p:cNvPr>
          <p:cNvSpPr>
            <a:spLocks noGrp="1"/>
          </p:cNvSpPr>
          <p:nvPr>
            <p:ph type="body" sz="quarter" idx="51" hasCustomPrompt="1"/>
          </p:nvPr>
        </p:nvSpPr>
        <p:spPr bwMode="gray">
          <a:xfrm>
            <a:off x="8954715" y="3875074"/>
            <a:ext cx="2696400" cy="288000"/>
          </a:xfrm>
        </p:spPr>
        <p:txBody>
          <a:bodyPr lIns="180000" anchor="ctr" anchorCtr="0"/>
          <a:lstStyle>
            <a:lvl1pPr marL="0" indent="0">
              <a:buNone/>
              <a:defRPr sz="1200"/>
            </a:lvl1pPr>
          </a:lstStyle>
          <a:p>
            <a:pPr lvl="0"/>
            <a:r>
              <a:rPr lang="de-DE"/>
              <a:t>Text durch Klicken hinzufügen </a:t>
            </a:r>
          </a:p>
        </p:txBody>
      </p:sp>
      <p:sp>
        <p:nvSpPr>
          <p:cNvPr id="27" name="Text 5">
            <a:extLst>
              <a:ext uri="{FF2B5EF4-FFF2-40B4-BE49-F238E27FC236}">
                <a16:creationId xmlns:a16="http://schemas.microsoft.com/office/drawing/2014/main" id="{1E1DCA3C-DFED-4031-954D-9D8FC285FC9D}"/>
              </a:ext>
            </a:extLst>
          </p:cNvPr>
          <p:cNvSpPr>
            <a:spLocks noGrp="1"/>
          </p:cNvSpPr>
          <p:nvPr>
            <p:ph type="body" sz="quarter" idx="50" hasCustomPrompt="1"/>
          </p:nvPr>
        </p:nvSpPr>
        <p:spPr bwMode="gray">
          <a:xfrm>
            <a:off x="8954715" y="4330148"/>
            <a:ext cx="2696400" cy="288000"/>
          </a:xfrm>
        </p:spPr>
        <p:txBody>
          <a:bodyPr lIns="180000" anchor="ctr" anchorCtr="0"/>
          <a:lstStyle>
            <a:lvl1pPr marL="0" indent="0">
              <a:buNone/>
              <a:defRPr sz="1200"/>
            </a:lvl1pPr>
          </a:lstStyle>
          <a:p>
            <a:pPr lvl="0"/>
            <a:r>
              <a:rPr lang="de-DE"/>
              <a:t>Text durch Klicken hinzufügen </a:t>
            </a:r>
          </a:p>
        </p:txBody>
      </p:sp>
      <p:sp>
        <p:nvSpPr>
          <p:cNvPr id="28" name="Text 6">
            <a:extLst>
              <a:ext uri="{FF2B5EF4-FFF2-40B4-BE49-F238E27FC236}">
                <a16:creationId xmlns:a16="http://schemas.microsoft.com/office/drawing/2014/main" id="{7F4A465A-A1B4-487A-B5A5-98CCA957147B}"/>
              </a:ext>
            </a:extLst>
          </p:cNvPr>
          <p:cNvSpPr>
            <a:spLocks noGrp="1"/>
          </p:cNvSpPr>
          <p:nvPr>
            <p:ph type="body" sz="quarter" idx="49" hasCustomPrompt="1"/>
          </p:nvPr>
        </p:nvSpPr>
        <p:spPr bwMode="gray">
          <a:xfrm>
            <a:off x="8954715" y="4785222"/>
            <a:ext cx="2696400" cy="288000"/>
          </a:xfrm>
        </p:spPr>
        <p:txBody>
          <a:bodyPr lIns="180000" anchor="ctr" anchorCtr="0"/>
          <a:lstStyle>
            <a:lvl1pPr marL="0" indent="0">
              <a:buNone/>
              <a:defRPr sz="1200"/>
            </a:lvl1pPr>
          </a:lstStyle>
          <a:p>
            <a:pPr lvl="0"/>
            <a:r>
              <a:rPr lang="de-DE"/>
              <a:t>Text durch Klicken hinzufügen </a:t>
            </a:r>
          </a:p>
        </p:txBody>
      </p:sp>
      <p:sp>
        <p:nvSpPr>
          <p:cNvPr id="29" name="Text 7">
            <a:extLst>
              <a:ext uri="{FF2B5EF4-FFF2-40B4-BE49-F238E27FC236}">
                <a16:creationId xmlns:a16="http://schemas.microsoft.com/office/drawing/2014/main" id="{19D7F412-C776-45BD-8103-0523C443317E}"/>
              </a:ext>
            </a:extLst>
          </p:cNvPr>
          <p:cNvSpPr>
            <a:spLocks noGrp="1"/>
          </p:cNvSpPr>
          <p:nvPr>
            <p:ph type="body" sz="quarter" idx="48" hasCustomPrompt="1"/>
          </p:nvPr>
        </p:nvSpPr>
        <p:spPr bwMode="gray">
          <a:xfrm>
            <a:off x="8954715" y="5201993"/>
            <a:ext cx="2696400" cy="288000"/>
          </a:xfrm>
        </p:spPr>
        <p:txBody>
          <a:bodyPr lIns="180000" anchor="ctr" anchorCtr="0"/>
          <a:lstStyle>
            <a:lvl1pPr marL="0" indent="0">
              <a:buNone/>
              <a:defRPr sz="1200"/>
            </a:lvl1pPr>
          </a:lstStyle>
          <a:p>
            <a:pPr lvl="0"/>
            <a:r>
              <a:rPr lang="de-DE"/>
              <a:t>Text durch Klicken hinzufügen </a:t>
            </a:r>
          </a:p>
        </p:txBody>
      </p:sp>
      <p:sp>
        <p:nvSpPr>
          <p:cNvPr id="3" name="Fußzeile">
            <a:extLst>
              <a:ext uri="{FF2B5EF4-FFF2-40B4-BE49-F238E27FC236}">
                <a16:creationId xmlns:a16="http://schemas.microsoft.com/office/drawing/2014/main" id="{C3528A4F-C027-4201-9F2E-DE023A3236E7}"/>
              </a:ext>
            </a:extLst>
          </p:cNvPr>
          <p:cNvSpPr>
            <a:spLocks noGrp="1"/>
          </p:cNvSpPr>
          <p:nvPr>
            <p:ph type="ftr" sz="quarter" idx="46"/>
          </p:nvPr>
        </p:nvSpPr>
        <p:spPr bwMode="gray"/>
        <p:txBody>
          <a:bodyPr/>
          <a:lstStyle>
            <a:lvl1pPr>
              <a:defRPr>
                <a:solidFill>
                  <a:schemeClr val="bg1"/>
                </a:solidFill>
              </a:defRPr>
            </a:lvl1pPr>
          </a:lstStyle>
          <a:p>
            <a:r>
              <a:rPr lang="de-DE"/>
              <a:t>Termin | Name | 2.1.2019</a:t>
            </a:r>
          </a:p>
        </p:txBody>
      </p:sp>
      <p:sp>
        <p:nvSpPr>
          <p:cNvPr id="15" name="Linie">
            <a:extLst>
              <a:ext uri="{FF2B5EF4-FFF2-40B4-BE49-F238E27FC236}">
                <a16:creationId xmlns:a16="http://schemas.microsoft.com/office/drawing/2014/main" id="{46211B00-610C-4D12-AC2F-234087159B05}"/>
              </a:ext>
            </a:extLst>
          </p:cNvPr>
          <p:cNvSpPr>
            <a:spLocks noGrp="1"/>
          </p:cNvSpPr>
          <p:nvPr>
            <p:ph sz="quarter" idx="26" hasCustomPrompt="1"/>
          </p:nvPr>
        </p:nvSpPr>
        <p:spPr bwMode="gray">
          <a:xfrm>
            <a:off x="941460" y="6426000"/>
            <a:ext cx="7200" cy="216000"/>
          </a:xfrm>
          <a:solidFill>
            <a:schemeClr val="bg1"/>
          </a:solidFill>
          <a:ln>
            <a:noFill/>
          </a:ln>
        </p:spPr>
        <p:txBody>
          <a:bodyPr/>
          <a:lstStyle>
            <a:lvl1pPr marL="0" indent="0">
              <a:buFont typeface="Arial" panose="020B0604020202020204" pitchFamily="34" charset="0"/>
              <a:buNone/>
              <a:defRPr/>
            </a:lvl1pPr>
          </a:lstStyle>
          <a:p>
            <a:pPr lvl="0"/>
            <a:r>
              <a:rPr lang="en-US"/>
              <a:t> </a:t>
            </a:r>
          </a:p>
        </p:txBody>
      </p:sp>
      <p:sp>
        <p:nvSpPr>
          <p:cNvPr id="5" name="Foliennummer">
            <a:extLst>
              <a:ext uri="{FF2B5EF4-FFF2-40B4-BE49-F238E27FC236}">
                <a16:creationId xmlns:a16="http://schemas.microsoft.com/office/drawing/2014/main" id="{BF635652-9666-4ACD-87F5-747E76468707}"/>
              </a:ext>
            </a:extLst>
          </p:cNvPr>
          <p:cNvSpPr>
            <a:spLocks noGrp="1"/>
          </p:cNvSpPr>
          <p:nvPr>
            <p:ph type="sldNum" sz="quarter" idx="47"/>
          </p:nvPr>
        </p:nvSpPr>
        <p:spPr bwMode="gray"/>
        <p:txBody>
          <a:bodyPr/>
          <a:lstStyle>
            <a:lvl1pPr>
              <a:defRPr>
                <a:solidFill>
                  <a:schemeClr val="bg1"/>
                </a:solidFill>
              </a:defRPr>
            </a:lvl1pPr>
          </a:lstStyle>
          <a:p>
            <a:fld id="{65685BD5-7F70-499C-8F04-1460C72EE5D6}" type="slidenum">
              <a:rPr lang="de-DE" smtClean="0"/>
              <a:pPr/>
              <a:t>‹#›</a:t>
            </a:fld>
            <a:endParaRPr lang="de-DE"/>
          </a:p>
        </p:txBody>
      </p:sp>
      <p:pic>
        <p:nvPicPr>
          <p:cNvPr id="18" name="Grafik 17">
            <a:extLst>
              <a:ext uri="{FF2B5EF4-FFF2-40B4-BE49-F238E27FC236}">
                <a16:creationId xmlns:a16="http://schemas.microsoft.com/office/drawing/2014/main" id="{DF604983-10B8-4D15-9369-3CE38E47009D}"/>
              </a:ext>
            </a:extLst>
          </p:cNvPr>
          <p:cNvPicPr>
            <a:picLocks noChangeAspect="1"/>
          </p:cNvPicPr>
          <p:nvPr userDrawn="1"/>
        </p:nvPicPr>
        <p:blipFill>
          <a:blip r:embed="rId2"/>
          <a:srcRect/>
          <a:stretch/>
        </p:blipFill>
        <p:spPr>
          <a:xfrm>
            <a:off x="10158911" y="6339600"/>
            <a:ext cx="1492206" cy="388800"/>
          </a:xfrm>
          <a:prstGeom prst="rect">
            <a:avLst/>
          </a:prstGeom>
        </p:spPr>
      </p:pic>
    </p:spTree>
    <p:extLst>
      <p:ext uri="{BB962C8B-B14F-4D97-AF65-F5344CB8AC3E}">
        <p14:creationId xmlns:p14="http://schemas.microsoft.com/office/powerpoint/2010/main" val="302703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ontakt 1 Pers. Institut 2">
    <p:spTree>
      <p:nvGrpSpPr>
        <p:cNvPr id="1" name=""/>
        <p:cNvGrpSpPr/>
        <p:nvPr/>
      </p:nvGrpSpPr>
      <p:grpSpPr>
        <a:xfrm>
          <a:off x="0" y="0"/>
          <a:ext cx="0" cy="0"/>
          <a:chOff x="0" y="0"/>
          <a:chExt cx="0" cy="0"/>
        </a:xfrm>
      </p:grpSpPr>
      <p:sp>
        <p:nvSpPr>
          <p:cNvPr id="30" name="Bild 1">
            <a:extLst>
              <a:ext uri="{FF2B5EF4-FFF2-40B4-BE49-F238E27FC236}">
                <a16:creationId xmlns:a16="http://schemas.microsoft.com/office/drawing/2014/main" id="{0754E73D-1018-41D2-BBC9-29A81C1435D0}"/>
              </a:ext>
            </a:extLst>
          </p:cNvPr>
          <p:cNvSpPr>
            <a:spLocks noGrp="1" noChangeAspect="1"/>
          </p:cNvSpPr>
          <p:nvPr>
            <p:ph type="pic" sz="quarter" idx="16"/>
          </p:nvPr>
        </p:nvSpPr>
        <p:spPr bwMode="gray">
          <a:xfrm>
            <a:off x="0" y="0"/>
            <a:ext cx="4063535" cy="6858000"/>
          </a:xfrm>
          <a:solidFill>
            <a:schemeClr val="bg1">
              <a:lumMod val="85000"/>
            </a:schemeClr>
          </a:solidFill>
        </p:spPr>
        <p:txBody>
          <a:bodyPr vert="horz" lIns="0" tIns="0" rIns="0" bIns="0" rtlCol="0" anchor="ctr" anchorCtr="0">
            <a:noAutofit/>
          </a:bodyPr>
          <a:lstStyle>
            <a:lvl1pPr marL="0" indent="0" algn="ctr">
              <a:buNone/>
              <a:defRPr lang="de-DE"/>
            </a:lvl1pPr>
          </a:lstStyle>
          <a:p>
            <a:pPr marL="270027" lvl="0" indent="-270027" algn="ctr"/>
            <a:r>
              <a:rPr lang="de-DE"/>
              <a:t>Bild durch Klicken auf Symbol hinzufügen</a:t>
            </a:r>
          </a:p>
        </p:txBody>
      </p:sp>
      <p:sp>
        <p:nvSpPr>
          <p:cNvPr id="31" name="Bild 2">
            <a:extLst>
              <a:ext uri="{FF2B5EF4-FFF2-40B4-BE49-F238E27FC236}">
                <a16:creationId xmlns:a16="http://schemas.microsoft.com/office/drawing/2014/main" id="{458CA222-BB83-4D0B-AC97-FF8C10F77DC4}"/>
              </a:ext>
            </a:extLst>
          </p:cNvPr>
          <p:cNvSpPr>
            <a:spLocks noGrp="1" noChangeAspect="1"/>
          </p:cNvSpPr>
          <p:nvPr>
            <p:ph type="pic" sz="quarter" idx="23"/>
          </p:nvPr>
        </p:nvSpPr>
        <p:spPr bwMode="gray">
          <a:xfrm>
            <a:off x="4601400" y="1512001"/>
            <a:ext cx="1908248" cy="1908000"/>
          </a:xfrm>
          <a:solidFill>
            <a:schemeClr val="bg1">
              <a:lumMod val="85000"/>
            </a:schemeClr>
          </a:solidFill>
        </p:spPr>
        <p:txBody>
          <a:bodyPr vert="horz" lIns="0" tIns="0" rIns="0" bIns="0" rtlCol="0" anchor="ctr" anchorCtr="0">
            <a:noAutofit/>
          </a:bodyPr>
          <a:lstStyle>
            <a:lvl1pPr marL="0" indent="0" algn="ctr">
              <a:buNone/>
              <a:defRPr lang="de-DE"/>
            </a:lvl1pPr>
          </a:lstStyle>
          <a:p>
            <a:pPr marL="270027" lvl="0" indent="-270027" algn="ctr"/>
            <a:r>
              <a:rPr lang="de-DE"/>
              <a:t>Bild durch Klicken auf Symbol hinzufügen</a:t>
            </a:r>
          </a:p>
        </p:txBody>
      </p:sp>
      <p:sp>
        <p:nvSpPr>
          <p:cNvPr id="37" name="Layer">
            <a:extLst>
              <a:ext uri="{FF2B5EF4-FFF2-40B4-BE49-F238E27FC236}">
                <a16:creationId xmlns:a16="http://schemas.microsoft.com/office/drawing/2014/main" id="{B1856786-81CF-4264-A8D9-19A17E2DA817}"/>
              </a:ext>
            </a:extLst>
          </p:cNvPr>
          <p:cNvSpPr>
            <a:spLocks noGrp="1" noChangeAspect="1"/>
          </p:cNvSpPr>
          <p:nvPr>
            <p:ph type="body" sz="quarter" idx="17" hasCustomPrompt="1"/>
          </p:nvPr>
        </p:nvSpPr>
        <p:spPr bwMode="gray">
          <a:xfrm>
            <a:off x="1" y="0"/>
            <a:ext cx="4064929" cy="6858000"/>
          </a:xfrm>
          <a:gradFill flip="none" rotWithShape="1">
            <a:gsLst>
              <a:gs pos="90000">
                <a:srgbClr val="000000">
                  <a:alpha val="80000"/>
                </a:srgbClr>
              </a:gs>
              <a:gs pos="5000">
                <a:srgbClr val="006AB0">
                  <a:alpha val="8000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sz="1800" b="1" cap="none" baseline="0" dirty="0"/>
            </a:lvl1pPr>
          </a:lstStyle>
          <a:p>
            <a:pPr marL="270027" lvl="0" indent="-270027" algn="ctr">
              <a:buClr>
                <a:schemeClr val="accent1"/>
              </a:buClr>
            </a:pPr>
            <a:r>
              <a:rPr lang="de-DE"/>
              <a:t> </a:t>
            </a:r>
          </a:p>
        </p:txBody>
      </p:sp>
      <p:sp>
        <p:nvSpPr>
          <p:cNvPr id="36" name="Titel">
            <a:extLst>
              <a:ext uri="{FF2B5EF4-FFF2-40B4-BE49-F238E27FC236}">
                <a16:creationId xmlns:a16="http://schemas.microsoft.com/office/drawing/2014/main" id="{B6A2B96A-E9CD-4212-BC4F-4D99ECE3FFA6}"/>
              </a:ext>
            </a:extLst>
          </p:cNvPr>
          <p:cNvSpPr>
            <a:spLocks noGrp="1"/>
          </p:cNvSpPr>
          <p:nvPr>
            <p:ph type="title" hasCustomPrompt="1"/>
          </p:nvPr>
        </p:nvSpPr>
        <p:spPr bwMode="gray">
          <a:xfrm>
            <a:off x="4600003" y="432000"/>
            <a:ext cx="7051113" cy="396000"/>
          </a:xfrm>
        </p:spPr>
        <p:txBody>
          <a:bodyPr/>
          <a:lstStyle/>
          <a:p>
            <a:r>
              <a:rPr lang="de-DE"/>
              <a:t>Titel durch Klicken hinzufügen</a:t>
            </a:r>
          </a:p>
        </p:txBody>
      </p:sp>
      <p:sp>
        <p:nvSpPr>
          <p:cNvPr id="38" name="Text 1">
            <a:extLst>
              <a:ext uri="{FF2B5EF4-FFF2-40B4-BE49-F238E27FC236}">
                <a16:creationId xmlns:a16="http://schemas.microsoft.com/office/drawing/2014/main" id="{DB2F76D4-57A1-4836-B4D7-13D9E7DD8B5E}"/>
              </a:ext>
            </a:extLst>
          </p:cNvPr>
          <p:cNvSpPr>
            <a:spLocks noGrp="1"/>
          </p:cNvSpPr>
          <p:nvPr>
            <p:ph type="body" sz="quarter" idx="39" hasCustomPrompt="1"/>
          </p:nvPr>
        </p:nvSpPr>
        <p:spPr bwMode="gray">
          <a:xfrm>
            <a:off x="4601399" y="3420000"/>
            <a:ext cx="2984789" cy="720000"/>
          </a:xfrm>
          <a:noFill/>
        </p:spPr>
        <p:txBody>
          <a:bodyPr lIns="0" rIns="0" bIns="0" anchor="b" anchorCtr="0"/>
          <a:lstStyle>
            <a:lvl1pPr marL="0" indent="0" algn="l">
              <a:buNone/>
              <a:defRPr sz="2000" b="1">
                <a:solidFill>
                  <a:srgbClr val="006AB0"/>
                </a:solidFill>
              </a:defRPr>
            </a:lvl1pPr>
            <a:lvl2pPr>
              <a:defRPr sz="1800"/>
            </a:lvl2pPr>
            <a:lvl3pPr>
              <a:defRPr sz="1800"/>
            </a:lvl3pPr>
            <a:lvl4pPr>
              <a:defRPr sz="1800"/>
            </a:lvl4pPr>
            <a:lvl5pPr>
              <a:defRPr sz="1800"/>
            </a:lvl5pPr>
          </a:lstStyle>
          <a:p>
            <a:pPr lvl="0"/>
            <a:r>
              <a:rPr lang="de-DE"/>
              <a:t>Text durch Klicken hinzufügen </a:t>
            </a:r>
          </a:p>
        </p:txBody>
      </p:sp>
      <p:sp>
        <p:nvSpPr>
          <p:cNvPr id="39" name="Text 2">
            <a:extLst>
              <a:ext uri="{FF2B5EF4-FFF2-40B4-BE49-F238E27FC236}">
                <a16:creationId xmlns:a16="http://schemas.microsoft.com/office/drawing/2014/main" id="{62512C58-B637-40A4-952C-D556EC4E88DF}"/>
              </a:ext>
            </a:extLst>
          </p:cNvPr>
          <p:cNvSpPr>
            <a:spLocks noGrp="1"/>
          </p:cNvSpPr>
          <p:nvPr>
            <p:ph type="body" sz="quarter" idx="45" hasCustomPrompt="1"/>
          </p:nvPr>
        </p:nvSpPr>
        <p:spPr bwMode="gray">
          <a:xfrm>
            <a:off x="4601399" y="4140000"/>
            <a:ext cx="2984789" cy="2070300"/>
          </a:xfrm>
        </p:spPr>
        <p:txBody>
          <a:bodyPr tIns="216000"/>
          <a:lstStyle>
            <a:lvl1pPr marL="0" indent="0">
              <a:spcBef>
                <a:spcPts val="0"/>
              </a:spcBef>
              <a:spcAft>
                <a:spcPts val="0"/>
              </a:spcAft>
              <a:buNone/>
              <a:defRPr sz="1200"/>
            </a:lvl1pPr>
            <a:lvl2pPr marL="266727" indent="0">
              <a:buNone/>
              <a:defRPr sz="1200"/>
            </a:lvl2pPr>
            <a:lvl3pPr marL="542979" indent="0">
              <a:buNone/>
              <a:defRPr sz="1200"/>
            </a:lvl3pPr>
            <a:lvl4pPr marL="809706" indent="0">
              <a:buNone/>
              <a:defRPr sz="1200"/>
            </a:lvl4pPr>
            <a:lvl5pPr marL="1076433" indent="0">
              <a:buNone/>
              <a:defRPr sz="1200"/>
            </a:lvl5pPr>
          </a:lstStyle>
          <a:p>
            <a:pPr lvl="0"/>
            <a:r>
              <a:rPr lang="de-DE"/>
              <a:t>Text durch Klicken hinzufügen </a:t>
            </a:r>
          </a:p>
        </p:txBody>
      </p:sp>
      <p:sp>
        <p:nvSpPr>
          <p:cNvPr id="40" name="Text 3">
            <a:extLst>
              <a:ext uri="{FF2B5EF4-FFF2-40B4-BE49-F238E27FC236}">
                <a16:creationId xmlns:a16="http://schemas.microsoft.com/office/drawing/2014/main" id="{D3BADBF7-D796-463E-BC1B-64BF2795CBC3}"/>
              </a:ext>
            </a:extLst>
          </p:cNvPr>
          <p:cNvSpPr>
            <a:spLocks noGrp="1"/>
          </p:cNvSpPr>
          <p:nvPr>
            <p:ph type="body" sz="quarter" idx="53" hasCustomPrompt="1"/>
          </p:nvPr>
        </p:nvSpPr>
        <p:spPr bwMode="gray">
          <a:xfrm>
            <a:off x="8954715" y="3420000"/>
            <a:ext cx="2696400" cy="288000"/>
          </a:xfrm>
        </p:spPr>
        <p:txBody>
          <a:bodyPr lIns="180000" anchor="ctr" anchorCtr="0"/>
          <a:lstStyle>
            <a:lvl1pPr marL="0" indent="0">
              <a:buNone/>
              <a:defRPr sz="1200"/>
            </a:lvl1pPr>
          </a:lstStyle>
          <a:p>
            <a:pPr lvl="0"/>
            <a:r>
              <a:rPr lang="de-DE"/>
              <a:t>Text durch Klicken hinzufügen </a:t>
            </a:r>
          </a:p>
        </p:txBody>
      </p:sp>
      <p:sp>
        <p:nvSpPr>
          <p:cNvPr id="41" name="Text 4">
            <a:extLst>
              <a:ext uri="{FF2B5EF4-FFF2-40B4-BE49-F238E27FC236}">
                <a16:creationId xmlns:a16="http://schemas.microsoft.com/office/drawing/2014/main" id="{D7FE0B74-B36D-41F4-8A44-54BAE534DF0B}"/>
              </a:ext>
            </a:extLst>
          </p:cNvPr>
          <p:cNvSpPr>
            <a:spLocks noGrp="1"/>
          </p:cNvSpPr>
          <p:nvPr>
            <p:ph type="body" sz="quarter" idx="51" hasCustomPrompt="1"/>
          </p:nvPr>
        </p:nvSpPr>
        <p:spPr bwMode="gray">
          <a:xfrm>
            <a:off x="8954715" y="3875074"/>
            <a:ext cx="2696400" cy="288000"/>
          </a:xfrm>
        </p:spPr>
        <p:txBody>
          <a:bodyPr lIns="180000" anchor="ctr" anchorCtr="0"/>
          <a:lstStyle>
            <a:lvl1pPr marL="0" indent="0">
              <a:buNone/>
              <a:defRPr sz="1200"/>
            </a:lvl1pPr>
          </a:lstStyle>
          <a:p>
            <a:pPr lvl="0"/>
            <a:r>
              <a:rPr lang="de-DE"/>
              <a:t>Text durch Klicken hinzufügen </a:t>
            </a:r>
          </a:p>
        </p:txBody>
      </p:sp>
      <p:sp>
        <p:nvSpPr>
          <p:cNvPr id="42" name="Text 5">
            <a:extLst>
              <a:ext uri="{FF2B5EF4-FFF2-40B4-BE49-F238E27FC236}">
                <a16:creationId xmlns:a16="http://schemas.microsoft.com/office/drawing/2014/main" id="{DD84E3B0-2790-40B6-8284-7D01DF691475}"/>
              </a:ext>
            </a:extLst>
          </p:cNvPr>
          <p:cNvSpPr>
            <a:spLocks noGrp="1"/>
          </p:cNvSpPr>
          <p:nvPr>
            <p:ph type="body" sz="quarter" idx="50" hasCustomPrompt="1"/>
          </p:nvPr>
        </p:nvSpPr>
        <p:spPr bwMode="gray">
          <a:xfrm>
            <a:off x="8954715" y="4330148"/>
            <a:ext cx="2696400" cy="288000"/>
          </a:xfrm>
        </p:spPr>
        <p:txBody>
          <a:bodyPr lIns="180000" anchor="ctr" anchorCtr="0"/>
          <a:lstStyle>
            <a:lvl1pPr marL="0" indent="0">
              <a:buNone/>
              <a:defRPr sz="1200"/>
            </a:lvl1pPr>
          </a:lstStyle>
          <a:p>
            <a:pPr lvl="0"/>
            <a:r>
              <a:rPr lang="de-DE"/>
              <a:t>Text durch Klicken hinzufügen </a:t>
            </a:r>
          </a:p>
        </p:txBody>
      </p:sp>
      <p:sp>
        <p:nvSpPr>
          <p:cNvPr id="43" name="Text 6">
            <a:extLst>
              <a:ext uri="{FF2B5EF4-FFF2-40B4-BE49-F238E27FC236}">
                <a16:creationId xmlns:a16="http://schemas.microsoft.com/office/drawing/2014/main" id="{08A974D6-53AD-4657-A336-2DC31B1CB2E5}"/>
              </a:ext>
            </a:extLst>
          </p:cNvPr>
          <p:cNvSpPr>
            <a:spLocks noGrp="1"/>
          </p:cNvSpPr>
          <p:nvPr>
            <p:ph type="body" sz="quarter" idx="49" hasCustomPrompt="1"/>
          </p:nvPr>
        </p:nvSpPr>
        <p:spPr bwMode="gray">
          <a:xfrm>
            <a:off x="8954715" y="4785222"/>
            <a:ext cx="2696400" cy="288000"/>
          </a:xfrm>
        </p:spPr>
        <p:txBody>
          <a:bodyPr lIns="180000" anchor="ctr" anchorCtr="0"/>
          <a:lstStyle>
            <a:lvl1pPr marL="0" indent="0">
              <a:buNone/>
              <a:defRPr sz="1200"/>
            </a:lvl1pPr>
          </a:lstStyle>
          <a:p>
            <a:pPr lvl="0"/>
            <a:r>
              <a:rPr lang="de-DE"/>
              <a:t>Text durch Klicken hinzufügen </a:t>
            </a:r>
          </a:p>
        </p:txBody>
      </p:sp>
      <p:sp>
        <p:nvSpPr>
          <p:cNvPr id="44" name="Text 7">
            <a:extLst>
              <a:ext uri="{FF2B5EF4-FFF2-40B4-BE49-F238E27FC236}">
                <a16:creationId xmlns:a16="http://schemas.microsoft.com/office/drawing/2014/main" id="{1B53A7CD-7736-4D6C-8265-46FB9A1997A1}"/>
              </a:ext>
            </a:extLst>
          </p:cNvPr>
          <p:cNvSpPr>
            <a:spLocks noGrp="1"/>
          </p:cNvSpPr>
          <p:nvPr>
            <p:ph type="body" sz="quarter" idx="48" hasCustomPrompt="1"/>
          </p:nvPr>
        </p:nvSpPr>
        <p:spPr bwMode="gray">
          <a:xfrm>
            <a:off x="8954715" y="5201993"/>
            <a:ext cx="2696400" cy="288000"/>
          </a:xfrm>
        </p:spPr>
        <p:txBody>
          <a:bodyPr lIns="180000" anchor="ctr" anchorCtr="0"/>
          <a:lstStyle>
            <a:lvl1pPr marL="0" indent="0">
              <a:buNone/>
              <a:defRPr sz="1200"/>
            </a:lvl1pPr>
          </a:lstStyle>
          <a:p>
            <a:pPr lvl="0"/>
            <a:r>
              <a:rPr lang="de-DE"/>
              <a:t>Text durch Klicken hinzufügen </a:t>
            </a:r>
          </a:p>
        </p:txBody>
      </p:sp>
      <p:sp>
        <p:nvSpPr>
          <p:cNvPr id="3" name="Fußzeile">
            <a:extLst>
              <a:ext uri="{FF2B5EF4-FFF2-40B4-BE49-F238E27FC236}">
                <a16:creationId xmlns:a16="http://schemas.microsoft.com/office/drawing/2014/main" id="{0DCB5D06-609A-4B4F-A076-29743608A1CA}"/>
              </a:ext>
            </a:extLst>
          </p:cNvPr>
          <p:cNvSpPr>
            <a:spLocks noGrp="1"/>
          </p:cNvSpPr>
          <p:nvPr>
            <p:ph type="ftr" sz="quarter" idx="46"/>
          </p:nvPr>
        </p:nvSpPr>
        <p:spPr bwMode="gray"/>
        <p:txBody>
          <a:bodyPr/>
          <a:lstStyle>
            <a:lvl1pPr>
              <a:defRPr>
                <a:solidFill>
                  <a:schemeClr val="bg1"/>
                </a:solidFill>
              </a:defRPr>
            </a:lvl1pPr>
          </a:lstStyle>
          <a:p>
            <a:r>
              <a:rPr lang="de-DE"/>
              <a:t>Termin | Name | 2.1.2019</a:t>
            </a:r>
          </a:p>
        </p:txBody>
      </p:sp>
      <p:sp>
        <p:nvSpPr>
          <p:cNvPr id="15" name="Linie">
            <a:extLst>
              <a:ext uri="{FF2B5EF4-FFF2-40B4-BE49-F238E27FC236}">
                <a16:creationId xmlns:a16="http://schemas.microsoft.com/office/drawing/2014/main" id="{C27587A4-E6CA-4A54-B9DE-2DFFD6825418}"/>
              </a:ext>
            </a:extLst>
          </p:cNvPr>
          <p:cNvSpPr>
            <a:spLocks noGrp="1"/>
          </p:cNvSpPr>
          <p:nvPr>
            <p:ph sz="quarter" idx="26" hasCustomPrompt="1"/>
          </p:nvPr>
        </p:nvSpPr>
        <p:spPr bwMode="gray">
          <a:xfrm>
            <a:off x="941460" y="6426000"/>
            <a:ext cx="7200" cy="216000"/>
          </a:xfrm>
          <a:solidFill>
            <a:schemeClr val="bg1"/>
          </a:solidFill>
          <a:ln>
            <a:noFill/>
          </a:ln>
        </p:spPr>
        <p:txBody>
          <a:bodyPr/>
          <a:lstStyle>
            <a:lvl1pPr marL="0" indent="0">
              <a:buFont typeface="Arial" panose="020B0604020202020204" pitchFamily="34" charset="0"/>
              <a:buNone/>
              <a:defRPr/>
            </a:lvl1pPr>
          </a:lstStyle>
          <a:p>
            <a:pPr lvl="0"/>
            <a:r>
              <a:rPr lang="en-US"/>
              <a:t> </a:t>
            </a:r>
          </a:p>
        </p:txBody>
      </p:sp>
      <p:sp>
        <p:nvSpPr>
          <p:cNvPr id="5" name="Foliennummer">
            <a:extLst>
              <a:ext uri="{FF2B5EF4-FFF2-40B4-BE49-F238E27FC236}">
                <a16:creationId xmlns:a16="http://schemas.microsoft.com/office/drawing/2014/main" id="{567DC2E6-4313-438F-BA2E-24CF7CCC70BF}"/>
              </a:ext>
            </a:extLst>
          </p:cNvPr>
          <p:cNvSpPr>
            <a:spLocks noGrp="1"/>
          </p:cNvSpPr>
          <p:nvPr>
            <p:ph type="sldNum" sz="quarter" idx="47"/>
          </p:nvPr>
        </p:nvSpPr>
        <p:spPr bwMode="gray"/>
        <p:txBody>
          <a:bodyPr/>
          <a:lstStyle>
            <a:lvl1pPr>
              <a:defRPr>
                <a:solidFill>
                  <a:schemeClr val="bg1"/>
                </a:solidFill>
              </a:defRPr>
            </a:lvl1pPr>
          </a:lstStyle>
          <a:p>
            <a:fld id="{65685BD5-7F70-499C-8F04-1460C72EE5D6}" type="slidenum">
              <a:rPr lang="de-DE" smtClean="0"/>
              <a:pPr/>
              <a:t>‹#›</a:t>
            </a:fld>
            <a:endParaRPr lang="de-DE"/>
          </a:p>
        </p:txBody>
      </p:sp>
      <p:pic>
        <p:nvPicPr>
          <p:cNvPr id="17" name="Grafik 16">
            <a:extLst>
              <a:ext uri="{FF2B5EF4-FFF2-40B4-BE49-F238E27FC236}">
                <a16:creationId xmlns:a16="http://schemas.microsoft.com/office/drawing/2014/main" id="{A2E22BCC-7EA9-47BC-8931-5C4A7A6E19D7}"/>
              </a:ext>
            </a:extLst>
          </p:cNvPr>
          <p:cNvPicPr>
            <a:picLocks noChangeAspect="1"/>
          </p:cNvPicPr>
          <p:nvPr userDrawn="1"/>
        </p:nvPicPr>
        <p:blipFill>
          <a:blip r:embed="rId2"/>
          <a:srcRect/>
          <a:stretch/>
        </p:blipFill>
        <p:spPr>
          <a:xfrm>
            <a:off x="10158911" y="6339600"/>
            <a:ext cx="1492206" cy="388800"/>
          </a:xfrm>
          <a:prstGeom prst="rect">
            <a:avLst/>
          </a:prstGeom>
        </p:spPr>
      </p:pic>
    </p:spTree>
    <p:extLst>
      <p:ext uri="{BB962C8B-B14F-4D97-AF65-F5344CB8AC3E}">
        <p14:creationId xmlns:p14="http://schemas.microsoft.com/office/powerpoint/2010/main" val="25892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ontakt 2 Pers. Institut 1">
    <p:spTree>
      <p:nvGrpSpPr>
        <p:cNvPr id="1" name=""/>
        <p:cNvGrpSpPr/>
        <p:nvPr/>
      </p:nvGrpSpPr>
      <p:grpSpPr>
        <a:xfrm>
          <a:off x="0" y="0"/>
          <a:ext cx="0" cy="0"/>
          <a:chOff x="0" y="0"/>
          <a:chExt cx="0" cy="0"/>
        </a:xfrm>
      </p:grpSpPr>
      <p:cxnSp>
        <p:nvCxnSpPr>
          <p:cNvPr id="23" name="Gerader Verbinder">
            <a:extLst>
              <a:ext uri="{FF2B5EF4-FFF2-40B4-BE49-F238E27FC236}">
                <a16:creationId xmlns:a16="http://schemas.microsoft.com/office/drawing/2014/main" id="{C10B8999-BB45-4D98-BB3A-2129BEDE688E}"/>
              </a:ext>
            </a:extLst>
          </p:cNvPr>
          <p:cNvCxnSpPr>
            <a:cxnSpLocks/>
          </p:cNvCxnSpPr>
          <p:nvPr userDrawn="1"/>
        </p:nvCxnSpPr>
        <p:spPr bwMode="gray">
          <a:xfrm>
            <a:off x="540071" y="3428998"/>
            <a:ext cx="9149270" cy="0"/>
          </a:xfrm>
          <a:prstGeom prst="line">
            <a:avLst/>
          </a:prstGeom>
          <a:ln w="19050" cap="flat">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4" name="ICON">
            <a:extLst>
              <a:ext uri="{FF2B5EF4-FFF2-40B4-BE49-F238E27FC236}">
                <a16:creationId xmlns:a16="http://schemas.microsoft.com/office/drawing/2014/main" id="{002C0DCF-57EF-47D4-AB88-FB79F717C662}"/>
              </a:ext>
            </a:extLst>
          </p:cNvPr>
          <p:cNvSpPr>
            <a:spLocks noChangeAspect="1"/>
          </p:cNvSpPr>
          <p:nvPr userDrawn="1"/>
        </p:nvSpPr>
        <p:spPr bwMode="gray">
          <a:xfrm>
            <a:off x="9689340" y="3068996"/>
            <a:ext cx="941783" cy="720000"/>
          </a:xfrm>
          <a:custGeom>
            <a:avLst/>
            <a:gdLst>
              <a:gd name="connsiteX0" fmla="*/ 204787 w 570548"/>
              <a:gd name="connsiteY0" fmla="*/ 213360 h 436245"/>
              <a:gd name="connsiteX1" fmla="*/ 273367 w 570548"/>
              <a:gd name="connsiteY1" fmla="*/ 248602 h 436245"/>
              <a:gd name="connsiteX2" fmla="*/ 295275 w 570548"/>
              <a:gd name="connsiteY2" fmla="*/ 248602 h 436245"/>
              <a:gd name="connsiteX3" fmla="*/ 363855 w 570548"/>
              <a:gd name="connsiteY3" fmla="*/ 213360 h 436245"/>
              <a:gd name="connsiteX4" fmla="*/ 375285 w 570548"/>
              <a:gd name="connsiteY4" fmla="*/ 217170 h 436245"/>
              <a:gd name="connsiteX5" fmla="*/ 371475 w 570548"/>
              <a:gd name="connsiteY5" fmla="*/ 229552 h 436245"/>
              <a:gd name="connsiteX6" fmla="*/ 302895 w 570548"/>
              <a:gd name="connsiteY6" fmla="*/ 264795 h 436245"/>
              <a:gd name="connsiteX7" fmla="*/ 283845 w 570548"/>
              <a:gd name="connsiteY7" fmla="*/ 269557 h 436245"/>
              <a:gd name="connsiteX8" fmla="*/ 264795 w 570548"/>
              <a:gd name="connsiteY8" fmla="*/ 264795 h 436245"/>
              <a:gd name="connsiteX9" fmla="*/ 196215 w 570548"/>
              <a:gd name="connsiteY9" fmla="*/ 229552 h 436245"/>
              <a:gd name="connsiteX10" fmla="*/ 192405 w 570548"/>
              <a:gd name="connsiteY10" fmla="*/ 217170 h 436245"/>
              <a:gd name="connsiteX11" fmla="*/ 204787 w 570548"/>
              <a:gd name="connsiteY11" fmla="*/ 213360 h 436245"/>
              <a:gd name="connsiteX12" fmla="*/ 19050 w 570548"/>
              <a:gd name="connsiteY12" fmla="*/ 91440 h 436245"/>
              <a:gd name="connsiteX13" fmla="*/ 19050 w 570548"/>
              <a:gd name="connsiteY13" fmla="*/ 413385 h 436245"/>
              <a:gd name="connsiteX14" fmla="*/ 22860 w 570548"/>
              <a:gd name="connsiteY14" fmla="*/ 417195 h 436245"/>
              <a:gd name="connsiteX15" fmla="*/ 547688 w 570548"/>
              <a:gd name="connsiteY15" fmla="*/ 417195 h 436245"/>
              <a:gd name="connsiteX16" fmla="*/ 551498 w 570548"/>
              <a:gd name="connsiteY16" fmla="*/ 413385 h 436245"/>
              <a:gd name="connsiteX17" fmla="*/ 551498 w 570548"/>
              <a:gd name="connsiteY17" fmla="*/ 91440 h 436245"/>
              <a:gd name="connsiteX18" fmla="*/ 290513 w 570548"/>
              <a:gd name="connsiteY18" fmla="*/ 228600 h 436245"/>
              <a:gd name="connsiteX19" fmla="*/ 285750 w 570548"/>
              <a:gd name="connsiteY19" fmla="*/ 229553 h 436245"/>
              <a:gd name="connsiteX20" fmla="*/ 280988 w 570548"/>
              <a:gd name="connsiteY20" fmla="*/ 228600 h 436245"/>
              <a:gd name="connsiteX21" fmla="*/ 22860 w 570548"/>
              <a:gd name="connsiteY21" fmla="*/ 19050 h 436245"/>
              <a:gd name="connsiteX22" fmla="*/ 19050 w 570548"/>
              <a:gd name="connsiteY22" fmla="*/ 22860 h 436245"/>
              <a:gd name="connsiteX23" fmla="*/ 19050 w 570548"/>
              <a:gd name="connsiteY23" fmla="*/ 69533 h 436245"/>
              <a:gd name="connsiteX24" fmla="*/ 284798 w 570548"/>
              <a:gd name="connsiteY24" fmla="*/ 209550 h 436245"/>
              <a:gd name="connsiteX25" fmla="*/ 551498 w 570548"/>
              <a:gd name="connsiteY25" fmla="*/ 69533 h 436245"/>
              <a:gd name="connsiteX26" fmla="*/ 551498 w 570548"/>
              <a:gd name="connsiteY26" fmla="*/ 22860 h 436245"/>
              <a:gd name="connsiteX27" fmla="*/ 547688 w 570548"/>
              <a:gd name="connsiteY27" fmla="*/ 19050 h 436245"/>
              <a:gd name="connsiteX28" fmla="*/ 22860 w 570548"/>
              <a:gd name="connsiteY28" fmla="*/ 0 h 436245"/>
              <a:gd name="connsiteX29" fmla="*/ 547688 w 570548"/>
              <a:gd name="connsiteY29" fmla="*/ 0 h 436245"/>
              <a:gd name="connsiteX30" fmla="*/ 570548 w 570548"/>
              <a:gd name="connsiteY30" fmla="*/ 22860 h 436245"/>
              <a:gd name="connsiteX31" fmla="*/ 570548 w 570548"/>
              <a:gd name="connsiteY31" fmla="*/ 413385 h 436245"/>
              <a:gd name="connsiteX32" fmla="*/ 547688 w 570548"/>
              <a:gd name="connsiteY32" fmla="*/ 436245 h 436245"/>
              <a:gd name="connsiteX33" fmla="*/ 22860 w 570548"/>
              <a:gd name="connsiteY33" fmla="*/ 436245 h 436245"/>
              <a:gd name="connsiteX34" fmla="*/ 0 w 570548"/>
              <a:gd name="connsiteY34" fmla="*/ 413385 h 436245"/>
              <a:gd name="connsiteX35" fmla="*/ 0 w 570548"/>
              <a:gd name="connsiteY35" fmla="*/ 22860 h 436245"/>
              <a:gd name="connsiteX36" fmla="*/ 22860 w 570548"/>
              <a:gd name="connsiteY36" fmla="*/ 0 h 436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70548" h="436245">
                <a:moveTo>
                  <a:pt x="204787" y="213360"/>
                </a:moveTo>
                <a:lnTo>
                  <a:pt x="273367" y="248602"/>
                </a:lnTo>
                <a:cubicBezTo>
                  <a:pt x="279082" y="251460"/>
                  <a:pt x="287655" y="252412"/>
                  <a:pt x="295275" y="248602"/>
                </a:cubicBezTo>
                <a:lnTo>
                  <a:pt x="363855" y="213360"/>
                </a:lnTo>
                <a:cubicBezTo>
                  <a:pt x="368617" y="211455"/>
                  <a:pt x="374332" y="213360"/>
                  <a:pt x="375285" y="217170"/>
                </a:cubicBezTo>
                <a:cubicBezTo>
                  <a:pt x="378142" y="220980"/>
                  <a:pt x="376237" y="226695"/>
                  <a:pt x="371475" y="229552"/>
                </a:cubicBezTo>
                <a:lnTo>
                  <a:pt x="302895" y="264795"/>
                </a:lnTo>
                <a:cubicBezTo>
                  <a:pt x="296227" y="267652"/>
                  <a:pt x="290512" y="269557"/>
                  <a:pt x="283845" y="269557"/>
                </a:cubicBezTo>
                <a:cubicBezTo>
                  <a:pt x="277177" y="269557"/>
                  <a:pt x="270510" y="267652"/>
                  <a:pt x="264795" y="264795"/>
                </a:cubicBezTo>
                <a:lnTo>
                  <a:pt x="196215" y="229552"/>
                </a:lnTo>
                <a:cubicBezTo>
                  <a:pt x="191452" y="227647"/>
                  <a:pt x="189547" y="221932"/>
                  <a:pt x="192405" y="217170"/>
                </a:cubicBezTo>
                <a:cubicBezTo>
                  <a:pt x="194310" y="212407"/>
                  <a:pt x="200025" y="210502"/>
                  <a:pt x="204787" y="213360"/>
                </a:cubicBezTo>
                <a:close/>
                <a:moveTo>
                  <a:pt x="19050" y="91440"/>
                </a:moveTo>
                <a:lnTo>
                  <a:pt x="19050" y="413385"/>
                </a:lnTo>
                <a:cubicBezTo>
                  <a:pt x="19050" y="415290"/>
                  <a:pt x="20955" y="417195"/>
                  <a:pt x="22860" y="417195"/>
                </a:cubicBezTo>
                <a:lnTo>
                  <a:pt x="547688" y="417195"/>
                </a:lnTo>
                <a:cubicBezTo>
                  <a:pt x="550545" y="417195"/>
                  <a:pt x="551498" y="415290"/>
                  <a:pt x="551498" y="413385"/>
                </a:cubicBezTo>
                <a:lnTo>
                  <a:pt x="551498" y="91440"/>
                </a:lnTo>
                <a:lnTo>
                  <a:pt x="290513" y="228600"/>
                </a:lnTo>
                <a:cubicBezTo>
                  <a:pt x="288608" y="229553"/>
                  <a:pt x="287655" y="229553"/>
                  <a:pt x="285750" y="229553"/>
                </a:cubicBezTo>
                <a:cubicBezTo>
                  <a:pt x="283845" y="229553"/>
                  <a:pt x="281940" y="229553"/>
                  <a:pt x="280988" y="228600"/>
                </a:cubicBezTo>
                <a:close/>
                <a:moveTo>
                  <a:pt x="22860" y="19050"/>
                </a:moveTo>
                <a:cubicBezTo>
                  <a:pt x="20955" y="19050"/>
                  <a:pt x="19050" y="20955"/>
                  <a:pt x="19050" y="22860"/>
                </a:cubicBezTo>
                <a:lnTo>
                  <a:pt x="19050" y="69533"/>
                </a:lnTo>
                <a:lnTo>
                  <a:pt x="284798" y="209550"/>
                </a:lnTo>
                <a:lnTo>
                  <a:pt x="551498" y="69533"/>
                </a:lnTo>
                <a:lnTo>
                  <a:pt x="551498" y="22860"/>
                </a:lnTo>
                <a:cubicBezTo>
                  <a:pt x="551498" y="20955"/>
                  <a:pt x="549593" y="19050"/>
                  <a:pt x="547688" y="19050"/>
                </a:cubicBezTo>
                <a:close/>
                <a:moveTo>
                  <a:pt x="22860" y="0"/>
                </a:moveTo>
                <a:lnTo>
                  <a:pt x="547688" y="0"/>
                </a:lnTo>
                <a:cubicBezTo>
                  <a:pt x="560070" y="0"/>
                  <a:pt x="570548" y="10478"/>
                  <a:pt x="570548" y="22860"/>
                </a:cubicBezTo>
                <a:lnTo>
                  <a:pt x="570548" y="413385"/>
                </a:lnTo>
                <a:cubicBezTo>
                  <a:pt x="570548" y="425768"/>
                  <a:pt x="560070" y="436245"/>
                  <a:pt x="547688" y="436245"/>
                </a:cubicBezTo>
                <a:lnTo>
                  <a:pt x="22860" y="436245"/>
                </a:lnTo>
                <a:cubicBezTo>
                  <a:pt x="10478" y="436245"/>
                  <a:pt x="0" y="425768"/>
                  <a:pt x="0" y="413385"/>
                </a:cubicBezTo>
                <a:lnTo>
                  <a:pt x="0" y="22860"/>
                </a:lnTo>
                <a:cubicBezTo>
                  <a:pt x="0" y="10478"/>
                  <a:pt x="10478" y="0"/>
                  <a:pt x="22860" y="0"/>
                </a:cubicBezTo>
                <a:close/>
              </a:path>
            </a:pathLst>
          </a:custGeom>
          <a:gradFill flip="none" rotWithShape="1">
            <a:gsLst>
              <a:gs pos="90000">
                <a:srgbClr val="000000"/>
              </a:gs>
              <a:gs pos="5000">
                <a:srgbClr val="006AB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5" tIns="36005" rIns="36005" bIns="36005" numCol="1" spcCol="0" rtlCol="0" fromWordArt="0" anchor="ctr" anchorCtr="0" forceAA="0" compatLnSpc="1">
            <a:prstTxWarp prst="textNoShape">
              <a:avLst/>
            </a:prstTxWarp>
            <a:noAutofit/>
          </a:bodyPr>
          <a:lstStyle/>
          <a:p>
            <a:pPr lvl="0" algn="ctr">
              <a:lnSpc>
                <a:spcPct val="90000"/>
              </a:lnSpc>
              <a:spcAft>
                <a:spcPts val="1000"/>
              </a:spcAft>
            </a:pPr>
            <a:endParaRPr lang="de-DE" sz="1400"/>
          </a:p>
        </p:txBody>
      </p:sp>
      <p:sp>
        <p:nvSpPr>
          <p:cNvPr id="29" name="Titel">
            <a:extLst>
              <a:ext uri="{FF2B5EF4-FFF2-40B4-BE49-F238E27FC236}">
                <a16:creationId xmlns:a16="http://schemas.microsoft.com/office/drawing/2014/main" id="{AFC464B3-C173-4C0B-A0B2-531D1A535F08}"/>
              </a:ext>
            </a:extLst>
          </p:cNvPr>
          <p:cNvSpPr>
            <a:spLocks noGrp="1"/>
          </p:cNvSpPr>
          <p:nvPr>
            <p:ph type="title" hasCustomPrompt="1"/>
          </p:nvPr>
        </p:nvSpPr>
        <p:spPr bwMode="gray">
          <a:xfrm>
            <a:off x="540070" y="432000"/>
            <a:ext cx="11111046" cy="396000"/>
          </a:xfrm>
        </p:spPr>
        <p:txBody>
          <a:bodyPr/>
          <a:lstStyle/>
          <a:p>
            <a:r>
              <a:rPr lang="de-DE"/>
              <a:t>Titel durch Klicken hinzufügen</a:t>
            </a:r>
          </a:p>
        </p:txBody>
      </p:sp>
      <p:sp>
        <p:nvSpPr>
          <p:cNvPr id="30" name="Bild 1">
            <a:extLst>
              <a:ext uri="{FF2B5EF4-FFF2-40B4-BE49-F238E27FC236}">
                <a16:creationId xmlns:a16="http://schemas.microsoft.com/office/drawing/2014/main" id="{54097F0B-672D-4BF1-A123-7FA6E3B815A5}"/>
              </a:ext>
            </a:extLst>
          </p:cNvPr>
          <p:cNvSpPr>
            <a:spLocks noGrp="1" noChangeAspect="1"/>
          </p:cNvSpPr>
          <p:nvPr>
            <p:ph type="pic" sz="quarter" idx="40"/>
          </p:nvPr>
        </p:nvSpPr>
        <p:spPr bwMode="gray">
          <a:xfrm>
            <a:off x="540070" y="1512000"/>
            <a:ext cx="1908248" cy="1908000"/>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31" name="Bild 2">
            <a:extLst>
              <a:ext uri="{FF2B5EF4-FFF2-40B4-BE49-F238E27FC236}">
                <a16:creationId xmlns:a16="http://schemas.microsoft.com/office/drawing/2014/main" id="{0C099ADD-4A31-45A2-BD94-2DBB57FBDC41}"/>
              </a:ext>
            </a:extLst>
          </p:cNvPr>
          <p:cNvSpPr>
            <a:spLocks noGrp="1" noChangeAspect="1"/>
          </p:cNvSpPr>
          <p:nvPr>
            <p:ph type="pic" sz="quarter" idx="43"/>
          </p:nvPr>
        </p:nvSpPr>
        <p:spPr bwMode="gray">
          <a:xfrm>
            <a:off x="4601399" y="1512000"/>
            <a:ext cx="1908248" cy="1908000"/>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32" name="Text 1">
            <a:extLst>
              <a:ext uri="{FF2B5EF4-FFF2-40B4-BE49-F238E27FC236}">
                <a16:creationId xmlns:a16="http://schemas.microsoft.com/office/drawing/2014/main" id="{5FAF6506-47DC-4245-8E56-C9DFE0E03EA3}"/>
              </a:ext>
            </a:extLst>
          </p:cNvPr>
          <p:cNvSpPr>
            <a:spLocks noGrp="1"/>
          </p:cNvSpPr>
          <p:nvPr>
            <p:ph type="body" sz="quarter" idx="41" hasCustomPrompt="1"/>
          </p:nvPr>
        </p:nvSpPr>
        <p:spPr bwMode="gray">
          <a:xfrm>
            <a:off x="540070" y="3420000"/>
            <a:ext cx="2984789" cy="720000"/>
          </a:xfrm>
          <a:noFill/>
        </p:spPr>
        <p:txBody>
          <a:bodyPr lIns="0" rIns="0" bIns="0" anchor="b" anchorCtr="0"/>
          <a:lstStyle>
            <a:lvl1pPr marL="0" indent="0" algn="l">
              <a:buNone/>
              <a:defRPr sz="2000" b="1">
                <a:solidFill>
                  <a:srgbClr val="006AB0"/>
                </a:solidFill>
              </a:defRPr>
            </a:lvl1pPr>
            <a:lvl2pPr>
              <a:defRPr sz="1800"/>
            </a:lvl2pPr>
            <a:lvl3pPr>
              <a:defRPr sz="1800"/>
            </a:lvl3pPr>
            <a:lvl4pPr>
              <a:defRPr sz="1800"/>
            </a:lvl4pPr>
            <a:lvl5pPr>
              <a:defRPr sz="1800"/>
            </a:lvl5pPr>
          </a:lstStyle>
          <a:p>
            <a:pPr lvl="0"/>
            <a:r>
              <a:rPr lang="de-DE"/>
              <a:t>Text durch Klicken hinzufügen </a:t>
            </a:r>
          </a:p>
        </p:txBody>
      </p:sp>
      <p:sp>
        <p:nvSpPr>
          <p:cNvPr id="33" name="Text 2">
            <a:extLst>
              <a:ext uri="{FF2B5EF4-FFF2-40B4-BE49-F238E27FC236}">
                <a16:creationId xmlns:a16="http://schemas.microsoft.com/office/drawing/2014/main" id="{B7BFB22F-A836-49E6-A0D6-55AD08A890AE}"/>
              </a:ext>
            </a:extLst>
          </p:cNvPr>
          <p:cNvSpPr>
            <a:spLocks noGrp="1"/>
          </p:cNvSpPr>
          <p:nvPr>
            <p:ph type="body" sz="quarter" idx="44" hasCustomPrompt="1"/>
          </p:nvPr>
        </p:nvSpPr>
        <p:spPr bwMode="gray">
          <a:xfrm>
            <a:off x="4601399" y="3420000"/>
            <a:ext cx="2984789" cy="720000"/>
          </a:xfrm>
          <a:noFill/>
        </p:spPr>
        <p:txBody>
          <a:bodyPr lIns="0" rIns="0" bIns="0" anchor="b" anchorCtr="0"/>
          <a:lstStyle>
            <a:lvl1pPr marL="0" indent="0" algn="l">
              <a:buNone/>
              <a:defRPr sz="2000" b="1">
                <a:solidFill>
                  <a:srgbClr val="006AB0"/>
                </a:solidFill>
              </a:defRPr>
            </a:lvl1pPr>
            <a:lvl2pPr>
              <a:defRPr sz="1800"/>
            </a:lvl2pPr>
            <a:lvl3pPr>
              <a:defRPr sz="1800"/>
            </a:lvl3pPr>
            <a:lvl4pPr>
              <a:defRPr sz="1800"/>
            </a:lvl4pPr>
            <a:lvl5pPr>
              <a:defRPr sz="1800"/>
            </a:lvl5pPr>
          </a:lstStyle>
          <a:p>
            <a:pPr lvl="0"/>
            <a:r>
              <a:rPr lang="de-DE"/>
              <a:t>Text durch Klicken hinzufügen </a:t>
            </a:r>
          </a:p>
        </p:txBody>
      </p:sp>
      <p:sp>
        <p:nvSpPr>
          <p:cNvPr id="34" name="Inhalt 1">
            <a:extLst>
              <a:ext uri="{FF2B5EF4-FFF2-40B4-BE49-F238E27FC236}">
                <a16:creationId xmlns:a16="http://schemas.microsoft.com/office/drawing/2014/main" id="{C4B2BB2E-F794-49A4-9FC2-7E1116AEC4A7}"/>
              </a:ext>
            </a:extLst>
          </p:cNvPr>
          <p:cNvSpPr>
            <a:spLocks noGrp="1"/>
          </p:cNvSpPr>
          <p:nvPr>
            <p:ph type="body" sz="quarter" idx="47" hasCustomPrompt="1"/>
          </p:nvPr>
        </p:nvSpPr>
        <p:spPr bwMode="gray">
          <a:xfrm>
            <a:off x="540070" y="4140000"/>
            <a:ext cx="2984789" cy="2070300"/>
          </a:xfrm>
        </p:spPr>
        <p:txBody>
          <a:bodyPr tIns="216000"/>
          <a:lstStyle>
            <a:lvl1pPr marL="0" indent="0">
              <a:spcBef>
                <a:spcPts val="0"/>
              </a:spcBef>
              <a:spcAft>
                <a:spcPts val="0"/>
              </a:spcAft>
              <a:buNone/>
              <a:defRPr sz="1200"/>
            </a:lvl1pPr>
            <a:lvl2pPr marL="266727" indent="0">
              <a:buNone/>
              <a:defRPr sz="1200"/>
            </a:lvl2pPr>
            <a:lvl3pPr marL="542979" indent="0">
              <a:buNone/>
              <a:defRPr sz="1200"/>
            </a:lvl3pPr>
            <a:lvl4pPr marL="809706" indent="0">
              <a:buNone/>
              <a:defRPr sz="1200"/>
            </a:lvl4pPr>
            <a:lvl5pPr marL="1076433" indent="0">
              <a:buNone/>
              <a:defRPr sz="1200"/>
            </a:lvl5pPr>
          </a:lstStyle>
          <a:p>
            <a:pPr lvl="0"/>
            <a:r>
              <a:rPr lang="de-DE"/>
              <a:t>Text durch Klicken hinzufügen </a:t>
            </a:r>
          </a:p>
        </p:txBody>
      </p:sp>
      <p:sp>
        <p:nvSpPr>
          <p:cNvPr id="35" name="Inhalt 2">
            <a:extLst>
              <a:ext uri="{FF2B5EF4-FFF2-40B4-BE49-F238E27FC236}">
                <a16:creationId xmlns:a16="http://schemas.microsoft.com/office/drawing/2014/main" id="{FEB6BDA7-BAEE-45FB-8ED4-D38D30C9EBEA}"/>
              </a:ext>
            </a:extLst>
          </p:cNvPr>
          <p:cNvSpPr>
            <a:spLocks noGrp="1"/>
          </p:cNvSpPr>
          <p:nvPr>
            <p:ph type="body" sz="quarter" idx="49" hasCustomPrompt="1"/>
          </p:nvPr>
        </p:nvSpPr>
        <p:spPr bwMode="gray">
          <a:xfrm>
            <a:off x="4601399" y="4140000"/>
            <a:ext cx="2984789" cy="2070300"/>
          </a:xfrm>
        </p:spPr>
        <p:txBody>
          <a:bodyPr tIns="216000"/>
          <a:lstStyle>
            <a:lvl1pPr marL="0" indent="0">
              <a:spcBef>
                <a:spcPts val="0"/>
              </a:spcBef>
              <a:spcAft>
                <a:spcPts val="0"/>
              </a:spcAft>
              <a:buNone/>
              <a:defRPr sz="1200"/>
            </a:lvl1pPr>
            <a:lvl2pPr marL="266727" indent="0">
              <a:buNone/>
              <a:defRPr sz="1200"/>
            </a:lvl2pPr>
            <a:lvl3pPr marL="542979" indent="0">
              <a:buNone/>
              <a:defRPr sz="1200"/>
            </a:lvl3pPr>
            <a:lvl4pPr marL="809706" indent="0">
              <a:buNone/>
              <a:defRPr sz="1200"/>
            </a:lvl4pPr>
            <a:lvl5pPr marL="1076433" indent="0">
              <a:buNone/>
              <a:defRPr sz="1200"/>
            </a:lvl5pPr>
          </a:lstStyle>
          <a:p>
            <a:pPr lvl="0"/>
            <a:r>
              <a:rPr lang="de-DE"/>
              <a:t>Text durch Klicken hinzufügen </a:t>
            </a:r>
          </a:p>
        </p:txBody>
      </p:sp>
      <p:sp>
        <p:nvSpPr>
          <p:cNvPr id="2" name="Fußzeile">
            <a:extLst>
              <a:ext uri="{FF2B5EF4-FFF2-40B4-BE49-F238E27FC236}">
                <a16:creationId xmlns:a16="http://schemas.microsoft.com/office/drawing/2014/main" id="{FCB2CDBA-85E7-4287-8B71-B675890BDFD5}"/>
              </a:ext>
            </a:extLst>
          </p:cNvPr>
          <p:cNvSpPr>
            <a:spLocks noGrp="1"/>
          </p:cNvSpPr>
          <p:nvPr>
            <p:ph type="ftr" sz="quarter" idx="45"/>
          </p:nvPr>
        </p:nvSpPr>
        <p:spPr bwMode="gray"/>
        <p:txBody>
          <a:bodyPr/>
          <a:lstStyle/>
          <a:p>
            <a:r>
              <a:rPr lang="de-DE"/>
              <a:t>Termin | Name | 2.1.2019</a:t>
            </a:r>
          </a:p>
        </p:txBody>
      </p:sp>
      <p:sp>
        <p:nvSpPr>
          <p:cNvPr id="3" name="Foliennummer">
            <a:extLst>
              <a:ext uri="{FF2B5EF4-FFF2-40B4-BE49-F238E27FC236}">
                <a16:creationId xmlns:a16="http://schemas.microsoft.com/office/drawing/2014/main" id="{23C12668-66AD-471D-A51C-E890B6A22E86}"/>
              </a:ext>
            </a:extLst>
          </p:cNvPr>
          <p:cNvSpPr>
            <a:spLocks noGrp="1"/>
          </p:cNvSpPr>
          <p:nvPr>
            <p:ph type="sldNum" sz="quarter" idx="46"/>
          </p:nvPr>
        </p:nvSpPr>
        <p:spPr bwMode="gray"/>
        <p:txBody>
          <a:bodyPr/>
          <a:lstStyle/>
          <a:p>
            <a:fld id="{65685BD5-7F70-499C-8F04-1460C72EE5D6}" type="slidenum">
              <a:rPr lang="de-DE" smtClean="0"/>
              <a:pPr/>
              <a:t>‹#›</a:t>
            </a:fld>
            <a:endParaRPr lang="de-DE"/>
          </a:p>
        </p:txBody>
      </p:sp>
      <p:pic>
        <p:nvPicPr>
          <p:cNvPr id="14" name="Grafik 13">
            <a:extLst>
              <a:ext uri="{FF2B5EF4-FFF2-40B4-BE49-F238E27FC236}">
                <a16:creationId xmlns:a16="http://schemas.microsoft.com/office/drawing/2014/main" id="{DE9914DD-5ABC-4EC2-90F3-C455796AA3AF}"/>
              </a:ext>
            </a:extLst>
          </p:cNvPr>
          <p:cNvPicPr>
            <a:picLocks noChangeAspect="1"/>
          </p:cNvPicPr>
          <p:nvPr userDrawn="1"/>
        </p:nvPicPr>
        <p:blipFill>
          <a:blip r:embed="rId2"/>
          <a:srcRect/>
          <a:stretch/>
        </p:blipFill>
        <p:spPr>
          <a:xfrm>
            <a:off x="10158911" y="6339600"/>
            <a:ext cx="1492206" cy="388800"/>
          </a:xfrm>
          <a:prstGeom prst="rect">
            <a:avLst/>
          </a:prstGeom>
        </p:spPr>
      </p:pic>
    </p:spTree>
    <p:extLst>
      <p:ext uri="{BB962C8B-B14F-4D97-AF65-F5344CB8AC3E}">
        <p14:creationId xmlns:p14="http://schemas.microsoft.com/office/powerpoint/2010/main" val="48859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ontakt 2 Pers. Institut 2">
    <p:spTree>
      <p:nvGrpSpPr>
        <p:cNvPr id="1" name=""/>
        <p:cNvGrpSpPr/>
        <p:nvPr/>
      </p:nvGrpSpPr>
      <p:grpSpPr>
        <a:xfrm>
          <a:off x="0" y="0"/>
          <a:ext cx="0" cy="0"/>
          <a:chOff x="0" y="0"/>
          <a:chExt cx="0" cy="0"/>
        </a:xfrm>
      </p:grpSpPr>
      <p:cxnSp>
        <p:nvCxnSpPr>
          <p:cNvPr id="23" name="Gerader Verbinder">
            <a:extLst>
              <a:ext uri="{FF2B5EF4-FFF2-40B4-BE49-F238E27FC236}">
                <a16:creationId xmlns:a16="http://schemas.microsoft.com/office/drawing/2014/main" id="{C10B8999-BB45-4D98-BB3A-2129BEDE688E}"/>
              </a:ext>
            </a:extLst>
          </p:cNvPr>
          <p:cNvCxnSpPr>
            <a:cxnSpLocks/>
          </p:cNvCxnSpPr>
          <p:nvPr userDrawn="1"/>
        </p:nvCxnSpPr>
        <p:spPr bwMode="gray">
          <a:xfrm>
            <a:off x="540071" y="3428998"/>
            <a:ext cx="9149270" cy="0"/>
          </a:xfrm>
          <a:prstGeom prst="line">
            <a:avLst/>
          </a:prstGeom>
          <a:ln w="19050" cap="flat">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4" name="ICON">
            <a:extLst>
              <a:ext uri="{FF2B5EF4-FFF2-40B4-BE49-F238E27FC236}">
                <a16:creationId xmlns:a16="http://schemas.microsoft.com/office/drawing/2014/main" id="{002C0DCF-57EF-47D4-AB88-FB79F717C662}"/>
              </a:ext>
            </a:extLst>
          </p:cNvPr>
          <p:cNvSpPr>
            <a:spLocks noChangeAspect="1"/>
          </p:cNvSpPr>
          <p:nvPr userDrawn="1"/>
        </p:nvSpPr>
        <p:spPr bwMode="gray">
          <a:xfrm>
            <a:off x="9689340" y="3068996"/>
            <a:ext cx="941783" cy="720000"/>
          </a:xfrm>
          <a:custGeom>
            <a:avLst/>
            <a:gdLst>
              <a:gd name="connsiteX0" fmla="*/ 204787 w 570548"/>
              <a:gd name="connsiteY0" fmla="*/ 213360 h 436245"/>
              <a:gd name="connsiteX1" fmla="*/ 273367 w 570548"/>
              <a:gd name="connsiteY1" fmla="*/ 248602 h 436245"/>
              <a:gd name="connsiteX2" fmla="*/ 295275 w 570548"/>
              <a:gd name="connsiteY2" fmla="*/ 248602 h 436245"/>
              <a:gd name="connsiteX3" fmla="*/ 363855 w 570548"/>
              <a:gd name="connsiteY3" fmla="*/ 213360 h 436245"/>
              <a:gd name="connsiteX4" fmla="*/ 375285 w 570548"/>
              <a:gd name="connsiteY4" fmla="*/ 217170 h 436245"/>
              <a:gd name="connsiteX5" fmla="*/ 371475 w 570548"/>
              <a:gd name="connsiteY5" fmla="*/ 229552 h 436245"/>
              <a:gd name="connsiteX6" fmla="*/ 302895 w 570548"/>
              <a:gd name="connsiteY6" fmla="*/ 264795 h 436245"/>
              <a:gd name="connsiteX7" fmla="*/ 283845 w 570548"/>
              <a:gd name="connsiteY7" fmla="*/ 269557 h 436245"/>
              <a:gd name="connsiteX8" fmla="*/ 264795 w 570548"/>
              <a:gd name="connsiteY8" fmla="*/ 264795 h 436245"/>
              <a:gd name="connsiteX9" fmla="*/ 196215 w 570548"/>
              <a:gd name="connsiteY9" fmla="*/ 229552 h 436245"/>
              <a:gd name="connsiteX10" fmla="*/ 192405 w 570548"/>
              <a:gd name="connsiteY10" fmla="*/ 217170 h 436245"/>
              <a:gd name="connsiteX11" fmla="*/ 204787 w 570548"/>
              <a:gd name="connsiteY11" fmla="*/ 213360 h 436245"/>
              <a:gd name="connsiteX12" fmla="*/ 19050 w 570548"/>
              <a:gd name="connsiteY12" fmla="*/ 91440 h 436245"/>
              <a:gd name="connsiteX13" fmla="*/ 19050 w 570548"/>
              <a:gd name="connsiteY13" fmla="*/ 413385 h 436245"/>
              <a:gd name="connsiteX14" fmla="*/ 22860 w 570548"/>
              <a:gd name="connsiteY14" fmla="*/ 417195 h 436245"/>
              <a:gd name="connsiteX15" fmla="*/ 547688 w 570548"/>
              <a:gd name="connsiteY15" fmla="*/ 417195 h 436245"/>
              <a:gd name="connsiteX16" fmla="*/ 551498 w 570548"/>
              <a:gd name="connsiteY16" fmla="*/ 413385 h 436245"/>
              <a:gd name="connsiteX17" fmla="*/ 551498 w 570548"/>
              <a:gd name="connsiteY17" fmla="*/ 91440 h 436245"/>
              <a:gd name="connsiteX18" fmla="*/ 290513 w 570548"/>
              <a:gd name="connsiteY18" fmla="*/ 228600 h 436245"/>
              <a:gd name="connsiteX19" fmla="*/ 285750 w 570548"/>
              <a:gd name="connsiteY19" fmla="*/ 229553 h 436245"/>
              <a:gd name="connsiteX20" fmla="*/ 280988 w 570548"/>
              <a:gd name="connsiteY20" fmla="*/ 228600 h 436245"/>
              <a:gd name="connsiteX21" fmla="*/ 22860 w 570548"/>
              <a:gd name="connsiteY21" fmla="*/ 19050 h 436245"/>
              <a:gd name="connsiteX22" fmla="*/ 19050 w 570548"/>
              <a:gd name="connsiteY22" fmla="*/ 22860 h 436245"/>
              <a:gd name="connsiteX23" fmla="*/ 19050 w 570548"/>
              <a:gd name="connsiteY23" fmla="*/ 69533 h 436245"/>
              <a:gd name="connsiteX24" fmla="*/ 284798 w 570548"/>
              <a:gd name="connsiteY24" fmla="*/ 209550 h 436245"/>
              <a:gd name="connsiteX25" fmla="*/ 551498 w 570548"/>
              <a:gd name="connsiteY25" fmla="*/ 69533 h 436245"/>
              <a:gd name="connsiteX26" fmla="*/ 551498 w 570548"/>
              <a:gd name="connsiteY26" fmla="*/ 22860 h 436245"/>
              <a:gd name="connsiteX27" fmla="*/ 547688 w 570548"/>
              <a:gd name="connsiteY27" fmla="*/ 19050 h 436245"/>
              <a:gd name="connsiteX28" fmla="*/ 22860 w 570548"/>
              <a:gd name="connsiteY28" fmla="*/ 0 h 436245"/>
              <a:gd name="connsiteX29" fmla="*/ 547688 w 570548"/>
              <a:gd name="connsiteY29" fmla="*/ 0 h 436245"/>
              <a:gd name="connsiteX30" fmla="*/ 570548 w 570548"/>
              <a:gd name="connsiteY30" fmla="*/ 22860 h 436245"/>
              <a:gd name="connsiteX31" fmla="*/ 570548 w 570548"/>
              <a:gd name="connsiteY31" fmla="*/ 413385 h 436245"/>
              <a:gd name="connsiteX32" fmla="*/ 547688 w 570548"/>
              <a:gd name="connsiteY32" fmla="*/ 436245 h 436245"/>
              <a:gd name="connsiteX33" fmla="*/ 22860 w 570548"/>
              <a:gd name="connsiteY33" fmla="*/ 436245 h 436245"/>
              <a:gd name="connsiteX34" fmla="*/ 0 w 570548"/>
              <a:gd name="connsiteY34" fmla="*/ 413385 h 436245"/>
              <a:gd name="connsiteX35" fmla="*/ 0 w 570548"/>
              <a:gd name="connsiteY35" fmla="*/ 22860 h 436245"/>
              <a:gd name="connsiteX36" fmla="*/ 22860 w 570548"/>
              <a:gd name="connsiteY36" fmla="*/ 0 h 436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70548" h="436245">
                <a:moveTo>
                  <a:pt x="204787" y="213360"/>
                </a:moveTo>
                <a:lnTo>
                  <a:pt x="273367" y="248602"/>
                </a:lnTo>
                <a:cubicBezTo>
                  <a:pt x="279082" y="251460"/>
                  <a:pt x="287655" y="252412"/>
                  <a:pt x="295275" y="248602"/>
                </a:cubicBezTo>
                <a:lnTo>
                  <a:pt x="363855" y="213360"/>
                </a:lnTo>
                <a:cubicBezTo>
                  <a:pt x="368617" y="211455"/>
                  <a:pt x="374332" y="213360"/>
                  <a:pt x="375285" y="217170"/>
                </a:cubicBezTo>
                <a:cubicBezTo>
                  <a:pt x="378142" y="220980"/>
                  <a:pt x="376237" y="226695"/>
                  <a:pt x="371475" y="229552"/>
                </a:cubicBezTo>
                <a:lnTo>
                  <a:pt x="302895" y="264795"/>
                </a:lnTo>
                <a:cubicBezTo>
                  <a:pt x="296227" y="267652"/>
                  <a:pt x="290512" y="269557"/>
                  <a:pt x="283845" y="269557"/>
                </a:cubicBezTo>
                <a:cubicBezTo>
                  <a:pt x="277177" y="269557"/>
                  <a:pt x="270510" y="267652"/>
                  <a:pt x="264795" y="264795"/>
                </a:cubicBezTo>
                <a:lnTo>
                  <a:pt x="196215" y="229552"/>
                </a:lnTo>
                <a:cubicBezTo>
                  <a:pt x="191452" y="227647"/>
                  <a:pt x="189547" y="221932"/>
                  <a:pt x="192405" y="217170"/>
                </a:cubicBezTo>
                <a:cubicBezTo>
                  <a:pt x="194310" y="212407"/>
                  <a:pt x="200025" y="210502"/>
                  <a:pt x="204787" y="213360"/>
                </a:cubicBezTo>
                <a:close/>
                <a:moveTo>
                  <a:pt x="19050" y="91440"/>
                </a:moveTo>
                <a:lnTo>
                  <a:pt x="19050" y="413385"/>
                </a:lnTo>
                <a:cubicBezTo>
                  <a:pt x="19050" y="415290"/>
                  <a:pt x="20955" y="417195"/>
                  <a:pt x="22860" y="417195"/>
                </a:cubicBezTo>
                <a:lnTo>
                  <a:pt x="547688" y="417195"/>
                </a:lnTo>
                <a:cubicBezTo>
                  <a:pt x="550545" y="417195"/>
                  <a:pt x="551498" y="415290"/>
                  <a:pt x="551498" y="413385"/>
                </a:cubicBezTo>
                <a:lnTo>
                  <a:pt x="551498" y="91440"/>
                </a:lnTo>
                <a:lnTo>
                  <a:pt x="290513" y="228600"/>
                </a:lnTo>
                <a:cubicBezTo>
                  <a:pt x="288608" y="229553"/>
                  <a:pt x="287655" y="229553"/>
                  <a:pt x="285750" y="229553"/>
                </a:cubicBezTo>
                <a:cubicBezTo>
                  <a:pt x="283845" y="229553"/>
                  <a:pt x="281940" y="229553"/>
                  <a:pt x="280988" y="228600"/>
                </a:cubicBezTo>
                <a:close/>
                <a:moveTo>
                  <a:pt x="22860" y="19050"/>
                </a:moveTo>
                <a:cubicBezTo>
                  <a:pt x="20955" y="19050"/>
                  <a:pt x="19050" y="20955"/>
                  <a:pt x="19050" y="22860"/>
                </a:cubicBezTo>
                <a:lnTo>
                  <a:pt x="19050" y="69533"/>
                </a:lnTo>
                <a:lnTo>
                  <a:pt x="284798" y="209550"/>
                </a:lnTo>
                <a:lnTo>
                  <a:pt x="551498" y="69533"/>
                </a:lnTo>
                <a:lnTo>
                  <a:pt x="551498" y="22860"/>
                </a:lnTo>
                <a:cubicBezTo>
                  <a:pt x="551498" y="20955"/>
                  <a:pt x="549593" y="19050"/>
                  <a:pt x="547688" y="19050"/>
                </a:cubicBezTo>
                <a:close/>
                <a:moveTo>
                  <a:pt x="22860" y="0"/>
                </a:moveTo>
                <a:lnTo>
                  <a:pt x="547688" y="0"/>
                </a:lnTo>
                <a:cubicBezTo>
                  <a:pt x="560070" y="0"/>
                  <a:pt x="570548" y="10478"/>
                  <a:pt x="570548" y="22860"/>
                </a:cubicBezTo>
                <a:lnTo>
                  <a:pt x="570548" y="413385"/>
                </a:lnTo>
                <a:cubicBezTo>
                  <a:pt x="570548" y="425768"/>
                  <a:pt x="560070" y="436245"/>
                  <a:pt x="547688" y="436245"/>
                </a:cubicBezTo>
                <a:lnTo>
                  <a:pt x="22860" y="436245"/>
                </a:lnTo>
                <a:cubicBezTo>
                  <a:pt x="10478" y="436245"/>
                  <a:pt x="0" y="425768"/>
                  <a:pt x="0" y="413385"/>
                </a:cubicBezTo>
                <a:lnTo>
                  <a:pt x="0" y="22860"/>
                </a:lnTo>
                <a:cubicBezTo>
                  <a:pt x="0" y="10478"/>
                  <a:pt x="10478" y="0"/>
                  <a:pt x="22860" y="0"/>
                </a:cubicBezTo>
                <a:close/>
              </a:path>
            </a:pathLst>
          </a:custGeom>
          <a:gradFill flip="none" rotWithShape="1">
            <a:gsLst>
              <a:gs pos="90000">
                <a:srgbClr val="000000"/>
              </a:gs>
              <a:gs pos="5000">
                <a:srgbClr val="006AB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5" tIns="36005" rIns="36005" bIns="36005" numCol="1" spcCol="0" rtlCol="0" fromWordArt="0" anchor="ctr" anchorCtr="0" forceAA="0" compatLnSpc="1">
            <a:prstTxWarp prst="textNoShape">
              <a:avLst/>
            </a:prstTxWarp>
            <a:noAutofit/>
          </a:bodyPr>
          <a:lstStyle/>
          <a:p>
            <a:pPr lvl="0" algn="ctr">
              <a:lnSpc>
                <a:spcPct val="90000"/>
              </a:lnSpc>
              <a:spcAft>
                <a:spcPts val="1000"/>
              </a:spcAft>
            </a:pPr>
            <a:endParaRPr lang="de-DE" sz="1400"/>
          </a:p>
        </p:txBody>
      </p:sp>
      <p:sp>
        <p:nvSpPr>
          <p:cNvPr id="15" name="Titel">
            <a:extLst>
              <a:ext uri="{FF2B5EF4-FFF2-40B4-BE49-F238E27FC236}">
                <a16:creationId xmlns:a16="http://schemas.microsoft.com/office/drawing/2014/main" id="{ADAA1A5A-90F7-4A4D-92F6-7D6A1D7D500C}"/>
              </a:ext>
            </a:extLst>
          </p:cNvPr>
          <p:cNvSpPr>
            <a:spLocks noGrp="1"/>
          </p:cNvSpPr>
          <p:nvPr>
            <p:ph type="title" hasCustomPrompt="1"/>
          </p:nvPr>
        </p:nvSpPr>
        <p:spPr bwMode="gray">
          <a:xfrm>
            <a:off x="540070" y="432000"/>
            <a:ext cx="11111046" cy="396000"/>
          </a:xfrm>
        </p:spPr>
        <p:txBody>
          <a:bodyPr/>
          <a:lstStyle/>
          <a:p>
            <a:r>
              <a:rPr lang="de-DE"/>
              <a:t>Titel durch Klicken hinzufügen</a:t>
            </a:r>
          </a:p>
        </p:txBody>
      </p:sp>
      <p:sp>
        <p:nvSpPr>
          <p:cNvPr id="16" name="Bild 1">
            <a:extLst>
              <a:ext uri="{FF2B5EF4-FFF2-40B4-BE49-F238E27FC236}">
                <a16:creationId xmlns:a16="http://schemas.microsoft.com/office/drawing/2014/main" id="{8B17D641-FFC8-429B-88FA-19049BA1AD0D}"/>
              </a:ext>
            </a:extLst>
          </p:cNvPr>
          <p:cNvSpPr>
            <a:spLocks noGrp="1" noChangeAspect="1"/>
          </p:cNvSpPr>
          <p:nvPr>
            <p:ph type="pic" sz="quarter" idx="40"/>
          </p:nvPr>
        </p:nvSpPr>
        <p:spPr bwMode="gray">
          <a:xfrm>
            <a:off x="540070" y="1512000"/>
            <a:ext cx="1908248" cy="1908000"/>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17" name="Bild 2">
            <a:extLst>
              <a:ext uri="{FF2B5EF4-FFF2-40B4-BE49-F238E27FC236}">
                <a16:creationId xmlns:a16="http://schemas.microsoft.com/office/drawing/2014/main" id="{9C0C7FD0-F399-4FCC-8D76-B70187411996}"/>
              </a:ext>
            </a:extLst>
          </p:cNvPr>
          <p:cNvSpPr>
            <a:spLocks noGrp="1" noChangeAspect="1"/>
          </p:cNvSpPr>
          <p:nvPr>
            <p:ph type="pic" sz="quarter" idx="43"/>
          </p:nvPr>
        </p:nvSpPr>
        <p:spPr bwMode="gray">
          <a:xfrm>
            <a:off x="4601399" y="1512000"/>
            <a:ext cx="1908248" cy="1908000"/>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18" name="Text 1">
            <a:extLst>
              <a:ext uri="{FF2B5EF4-FFF2-40B4-BE49-F238E27FC236}">
                <a16:creationId xmlns:a16="http://schemas.microsoft.com/office/drawing/2014/main" id="{F9122B29-8911-4757-978B-9A7967681644}"/>
              </a:ext>
            </a:extLst>
          </p:cNvPr>
          <p:cNvSpPr>
            <a:spLocks noGrp="1"/>
          </p:cNvSpPr>
          <p:nvPr>
            <p:ph type="body" sz="quarter" idx="41" hasCustomPrompt="1"/>
          </p:nvPr>
        </p:nvSpPr>
        <p:spPr bwMode="gray">
          <a:xfrm>
            <a:off x="540070" y="3420000"/>
            <a:ext cx="2984789" cy="720000"/>
          </a:xfrm>
          <a:noFill/>
        </p:spPr>
        <p:txBody>
          <a:bodyPr lIns="0" rIns="0" bIns="0" anchor="b" anchorCtr="0"/>
          <a:lstStyle>
            <a:lvl1pPr marL="0" indent="0" algn="l">
              <a:buNone/>
              <a:defRPr sz="2000" b="1">
                <a:solidFill>
                  <a:srgbClr val="006AB0"/>
                </a:solidFill>
              </a:defRPr>
            </a:lvl1pPr>
            <a:lvl2pPr>
              <a:defRPr sz="1800"/>
            </a:lvl2pPr>
            <a:lvl3pPr>
              <a:defRPr sz="1800"/>
            </a:lvl3pPr>
            <a:lvl4pPr>
              <a:defRPr sz="1800"/>
            </a:lvl4pPr>
            <a:lvl5pPr>
              <a:defRPr sz="1800"/>
            </a:lvl5pPr>
          </a:lstStyle>
          <a:p>
            <a:pPr lvl="0"/>
            <a:r>
              <a:rPr lang="de-DE"/>
              <a:t>Text durch Klicken hinzufügen </a:t>
            </a:r>
          </a:p>
        </p:txBody>
      </p:sp>
      <p:sp>
        <p:nvSpPr>
          <p:cNvPr id="21" name="Text 2">
            <a:extLst>
              <a:ext uri="{FF2B5EF4-FFF2-40B4-BE49-F238E27FC236}">
                <a16:creationId xmlns:a16="http://schemas.microsoft.com/office/drawing/2014/main" id="{1ACA1404-0A06-4FFD-8E4D-94B6CD171ABD}"/>
              </a:ext>
            </a:extLst>
          </p:cNvPr>
          <p:cNvSpPr>
            <a:spLocks noGrp="1"/>
          </p:cNvSpPr>
          <p:nvPr>
            <p:ph type="body" sz="quarter" idx="44" hasCustomPrompt="1"/>
          </p:nvPr>
        </p:nvSpPr>
        <p:spPr bwMode="gray">
          <a:xfrm>
            <a:off x="4601399" y="3420000"/>
            <a:ext cx="2984789" cy="720000"/>
          </a:xfrm>
          <a:noFill/>
        </p:spPr>
        <p:txBody>
          <a:bodyPr lIns="0" rIns="0" bIns="0" anchor="b" anchorCtr="0"/>
          <a:lstStyle>
            <a:lvl1pPr marL="0" indent="0" algn="l">
              <a:buNone/>
              <a:defRPr sz="2000" b="1">
                <a:solidFill>
                  <a:srgbClr val="006AB0"/>
                </a:solidFill>
              </a:defRPr>
            </a:lvl1pPr>
            <a:lvl2pPr>
              <a:defRPr sz="1800"/>
            </a:lvl2pPr>
            <a:lvl3pPr>
              <a:defRPr sz="1800"/>
            </a:lvl3pPr>
            <a:lvl4pPr>
              <a:defRPr sz="1800"/>
            </a:lvl4pPr>
            <a:lvl5pPr>
              <a:defRPr sz="1800"/>
            </a:lvl5pPr>
          </a:lstStyle>
          <a:p>
            <a:pPr lvl="0"/>
            <a:r>
              <a:rPr lang="de-DE"/>
              <a:t>Text durch Klicken hinzufügen </a:t>
            </a:r>
          </a:p>
        </p:txBody>
      </p:sp>
      <p:sp>
        <p:nvSpPr>
          <p:cNvPr id="22" name="Inhalt 1">
            <a:extLst>
              <a:ext uri="{FF2B5EF4-FFF2-40B4-BE49-F238E27FC236}">
                <a16:creationId xmlns:a16="http://schemas.microsoft.com/office/drawing/2014/main" id="{3DA7BAC4-6065-4FA8-B6D2-F5A2508A2DE5}"/>
              </a:ext>
            </a:extLst>
          </p:cNvPr>
          <p:cNvSpPr>
            <a:spLocks noGrp="1"/>
          </p:cNvSpPr>
          <p:nvPr>
            <p:ph type="body" sz="quarter" idx="47" hasCustomPrompt="1"/>
          </p:nvPr>
        </p:nvSpPr>
        <p:spPr bwMode="gray">
          <a:xfrm>
            <a:off x="540070" y="4140000"/>
            <a:ext cx="2984789" cy="2070300"/>
          </a:xfrm>
        </p:spPr>
        <p:txBody>
          <a:bodyPr tIns="216000"/>
          <a:lstStyle>
            <a:lvl1pPr marL="0" indent="0">
              <a:spcBef>
                <a:spcPts val="0"/>
              </a:spcBef>
              <a:spcAft>
                <a:spcPts val="0"/>
              </a:spcAft>
              <a:buNone/>
              <a:defRPr sz="1200"/>
            </a:lvl1pPr>
            <a:lvl2pPr marL="266727" indent="0">
              <a:buNone/>
              <a:defRPr sz="1200"/>
            </a:lvl2pPr>
            <a:lvl3pPr marL="542979" indent="0">
              <a:buNone/>
              <a:defRPr sz="1200"/>
            </a:lvl3pPr>
            <a:lvl4pPr marL="809706" indent="0">
              <a:buNone/>
              <a:defRPr sz="1200"/>
            </a:lvl4pPr>
            <a:lvl5pPr marL="1076433" indent="0">
              <a:buNone/>
              <a:defRPr sz="1200"/>
            </a:lvl5pPr>
          </a:lstStyle>
          <a:p>
            <a:pPr lvl="0"/>
            <a:r>
              <a:rPr lang="de-DE"/>
              <a:t>Text durch Klicken hinzufügen </a:t>
            </a:r>
          </a:p>
        </p:txBody>
      </p:sp>
      <p:sp>
        <p:nvSpPr>
          <p:cNvPr id="28" name="Inhalt 2">
            <a:extLst>
              <a:ext uri="{FF2B5EF4-FFF2-40B4-BE49-F238E27FC236}">
                <a16:creationId xmlns:a16="http://schemas.microsoft.com/office/drawing/2014/main" id="{7AFAF66A-684C-4475-B205-C558DEE1E525}"/>
              </a:ext>
            </a:extLst>
          </p:cNvPr>
          <p:cNvSpPr>
            <a:spLocks noGrp="1"/>
          </p:cNvSpPr>
          <p:nvPr>
            <p:ph type="body" sz="quarter" idx="49" hasCustomPrompt="1"/>
          </p:nvPr>
        </p:nvSpPr>
        <p:spPr bwMode="gray">
          <a:xfrm>
            <a:off x="4601399" y="4140000"/>
            <a:ext cx="2984789" cy="2070300"/>
          </a:xfrm>
        </p:spPr>
        <p:txBody>
          <a:bodyPr tIns="216000"/>
          <a:lstStyle>
            <a:lvl1pPr marL="0" indent="0">
              <a:spcBef>
                <a:spcPts val="0"/>
              </a:spcBef>
              <a:spcAft>
                <a:spcPts val="0"/>
              </a:spcAft>
              <a:buNone/>
              <a:defRPr sz="1200"/>
            </a:lvl1pPr>
            <a:lvl2pPr marL="266727" indent="0">
              <a:buNone/>
              <a:defRPr sz="1200"/>
            </a:lvl2pPr>
            <a:lvl3pPr marL="542979" indent="0">
              <a:buNone/>
              <a:defRPr sz="1200"/>
            </a:lvl3pPr>
            <a:lvl4pPr marL="809706" indent="0">
              <a:buNone/>
              <a:defRPr sz="1200"/>
            </a:lvl4pPr>
            <a:lvl5pPr marL="1076433" indent="0">
              <a:buNone/>
              <a:defRPr sz="1200"/>
            </a:lvl5pPr>
          </a:lstStyle>
          <a:p>
            <a:pPr lvl="0"/>
            <a:r>
              <a:rPr lang="de-DE"/>
              <a:t>Text durch Klicken hinzufügen </a:t>
            </a:r>
          </a:p>
        </p:txBody>
      </p:sp>
      <p:sp>
        <p:nvSpPr>
          <p:cNvPr id="2" name="Fußzeile">
            <a:extLst>
              <a:ext uri="{FF2B5EF4-FFF2-40B4-BE49-F238E27FC236}">
                <a16:creationId xmlns:a16="http://schemas.microsoft.com/office/drawing/2014/main" id="{184D0C07-BB1D-4279-A170-56B1D5EB4181}"/>
              </a:ext>
            </a:extLst>
          </p:cNvPr>
          <p:cNvSpPr>
            <a:spLocks noGrp="1"/>
          </p:cNvSpPr>
          <p:nvPr>
            <p:ph type="ftr" sz="quarter" idx="45"/>
          </p:nvPr>
        </p:nvSpPr>
        <p:spPr bwMode="gray"/>
        <p:txBody>
          <a:bodyPr/>
          <a:lstStyle/>
          <a:p>
            <a:r>
              <a:rPr lang="de-DE"/>
              <a:t>Termin | Name | 2.1.2019</a:t>
            </a:r>
          </a:p>
        </p:txBody>
      </p:sp>
      <p:sp>
        <p:nvSpPr>
          <p:cNvPr id="3" name="Foliennummer">
            <a:extLst>
              <a:ext uri="{FF2B5EF4-FFF2-40B4-BE49-F238E27FC236}">
                <a16:creationId xmlns:a16="http://schemas.microsoft.com/office/drawing/2014/main" id="{84C1E6DB-B461-466F-9C18-B833A9BDFCD1}"/>
              </a:ext>
            </a:extLst>
          </p:cNvPr>
          <p:cNvSpPr>
            <a:spLocks noGrp="1"/>
          </p:cNvSpPr>
          <p:nvPr>
            <p:ph type="sldNum" sz="quarter" idx="46"/>
          </p:nvPr>
        </p:nvSpPr>
        <p:spPr bwMode="gray"/>
        <p:txBody>
          <a:bodyPr/>
          <a:lstStyle/>
          <a:p>
            <a:fld id="{65685BD5-7F70-499C-8F04-1460C72EE5D6}" type="slidenum">
              <a:rPr lang="de-DE" smtClean="0"/>
              <a:pPr/>
              <a:t>‹#›</a:t>
            </a:fld>
            <a:endParaRPr lang="de-DE"/>
          </a:p>
        </p:txBody>
      </p:sp>
      <p:pic>
        <p:nvPicPr>
          <p:cNvPr id="14" name="Grafik 13">
            <a:extLst>
              <a:ext uri="{FF2B5EF4-FFF2-40B4-BE49-F238E27FC236}">
                <a16:creationId xmlns:a16="http://schemas.microsoft.com/office/drawing/2014/main" id="{AE93205B-CA20-48B2-86E4-3CA585DC7821}"/>
              </a:ext>
            </a:extLst>
          </p:cNvPr>
          <p:cNvPicPr>
            <a:picLocks noChangeAspect="1"/>
          </p:cNvPicPr>
          <p:nvPr userDrawn="1"/>
        </p:nvPicPr>
        <p:blipFill>
          <a:blip r:embed="rId2"/>
          <a:srcRect/>
          <a:stretch/>
        </p:blipFill>
        <p:spPr>
          <a:xfrm>
            <a:off x="10158911" y="6339600"/>
            <a:ext cx="1492206" cy="388800"/>
          </a:xfrm>
          <a:prstGeom prst="rect">
            <a:avLst/>
          </a:prstGeom>
        </p:spPr>
      </p:pic>
    </p:spTree>
    <p:extLst>
      <p:ext uri="{BB962C8B-B14F-4D97-AF65-F5344CB8AC3E}">
        <p14:creationId xmlns:p14="http://schemas.microsoft.com/office/powerpoint/2010/main" val="248935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ontakt 3 Pers. Institut 1">
    <p:spTree>
      <p:nvGrpSpPr>
        <p:cNvPr id="1" name=""/>
        <p:cNvGrpSpPr/>
        <p:nvPr/>
      </p:nvGrpSpPr>
      <p:grpSpPr>
        <a:xfrm>
          <a:off x="0" y="0"/>
          <a:ext cx="0" cy="0"/>
          <a:chOff x="0" y="0"/>
          <a:chExt cx="0" cy="0"/>
        </a:xfrm>
      </p:grpSpPr>
      <p:cxnSp>
        <p:nvCxnSpPr>
          <p:cNvPr id="18" name="Gerader Verbinder">
            <a:extLst>
              <a:ext uri="{FF2B5EF4-FFF2-40B4-BE49-F238E27FC236}">
                <a16:creationId xmlns:a16="http://schemas.microsoft.com/office/drawing/2014/main" id="{915B053B-5F1C-473C-945B-BBF927EDABF2}"/>
              </a:ext>
            </a:extLst>
          </p:cNvPr>
          <p:cNvCxnSpPr>
            <a:cxnSpLocks/>
          </p:cNvCxnSpPr>
          <p:nvPr userDrawn="1"/>
        </p:nvCxnSpPr>
        <p:spPr bwMode="gray">
          <a:xfrm>
            <a:off x="540071" y="3428998"/>
            <a:ext cx="10045309" cy="0"/>
          </a:xfrm>
          <a:prstGeom prst="line">
            <a:avLst/>
          </a:prstGeom>
          <a:ln w="19050" cap="flat">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2" name="Titel">
            <a:extLst>
              <a:ext uri="{FF2B5EF4-FFF2-40B4-BE49-F238E27FC236}">
                <a16:creationId xmlns:a16="http://schemas.microsoft.com/office/drawing/2014/main" id="{DE61A953-CEFF-4D37-BB89-4193F90B7901}"/>
              </a:ext>
            </a:extLst>
          </p:cNvPr>
          <p:cNvSpPr>
            <a:spLocks noGrp="1"/>
          </p:cNvSpPr>
          <p:nvPr>
            <p:ph type="title" hasCustomPrompt="1"/>
          </p:nvPr>
        </p:nvSpPr>
        <p:spPr bwMode="gray">
          <a:xfrm>
            <a:off x="540070" y="432000"/>
            <a:ext cx="11111046" cy="396000"/>
          </a:xfrm>
        </p:spPr>
        <p:txBody>
          <a:bodyPr/>
          <a:lstStyle/>
          <a:p>
            <a:r>
              <a:rPr lang="de-DE"/>
              <a:t>Titel durch Klicken hinzufügen</a:t>
            </a:r>
          </a:p>
        </p:txBody>
      </p:sp>
      <p:sp>
        <p:nvSpPr>
          <p:cNvPr id="23" name="Bild 1">
            <a:extLst>
              <a:ext uri="{FF2B5EF4-FFF2-40B4-BE49-F238E27FC236}">
                <a16:creationId xmlns:a16="http://schemas.microsoft.com/office/drawing/2014/main" id="{ACE5124E-060A-4013-BED9-7B3BF5023D6D}"/>
              </a:ext>
            </a:extLst>
          </p:cNvPr>
          <p:cNvSpPr>
            <a:spLocks noGrp="1" noChangeAspect="1"/>
          </p:cNvSpPr>
          <p:nvPr>
            <p:ph type="pic" sz="quarter" idx="40"/>
          </p:nvPr>
        </p:nvSpPr>
        <p:spPr bwMode="gray">
          <a:xfrm>
            <a:off x="540070" y="1512000"/>
            <a:ext cx="1908248" cy="1908000"/>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24" name="Bild 2">
            <a:extLst>
              <a:ext uri="{FF2B5EF4-FFF2-40B4-BE49-F238E27FC236}">
                <a16:creationId xmlns:a16="http://schemas.microsoft.com/office/drawing/2014/main" id="{DF5DECA7-9F3E-49FD-ABC9-CCDCDC9D9E57}"/>
              </a:ext>
            </a:extLst>
          </p:cNvPr>
          <p:cNvSpPr>
            <a:spLocks noGrp="1" noChangeAspect="1"/>
          </p:cNvSpPr>
          <p:nvPr>
            <p:ph type="pic" sz="quarter" idx="43"/>
          </p:nvPr>
        </p:nvSpPr>
        <p:spPr bwMode="gray">
          <a:xfrm>
            <a:off x="4601399" y="1512000"/>
            <a:ext cx="1908248" cy="1908000"/>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28" name="Bild 3">
            <a:extLst>
              <a:ext uri="{FF2B5EF4-FFF2-40B4-BE49-F238E27FC236}">
                <a16:creationId xmlns:a16="http://schemas.microsoft.com/office/drawing/2014/main" id="{EFF60ADA-6B20-492D-93D5-EAC638BBDA26}"/>
              </a:ext>
            </a:extLst>
          </p:cNvPr>
          <p:cNvSpPr>
            <a:spLocks noGrp="1" noChangeAspect="1"/>
          </p:cNvSpPr>
          <p:nvPr>
            <p:ph type="pic" sz="quarter" idx="46"/>
          </p:nvPr>
        </p:nvSpPr>
        <p:spPr bwMode="gray">
          <a:xfrm>
            <a:off x="8666328" y="1512000"/>
            <a:ext cx="1908248" cy="1908000"/>
          </a:xfrm>
          <a:solidFill>
            <a:schemeClr val="bg1">
              <a:lumMod val="85000"/>
            </a:schemeClr>
          </a:solidFill>
        </p:spPr>
        <p:txBody>
          <a:bodyPr vert="horz" lIns="0" tIns="0" rIns="0" bIns="0" rtlCol="0" anchor="ctr" anchorCtr="0">
            <a:noAutofit/>
          </a:bodyPr>
          <a:lstStyle>
            <a:lvl1pPr marL="0" indent="0" algn="ctr">
              <a:buNone/>
              <a:defRPr lang="de-DE" dirty="0"/>
            </a:lvl1pPr>
          </a:lstStyle>
          <a:p>
            <a:pPr marL="270027" lvl="0" indent="-270027" algn="ctr"/>
            <a:r>
              <a:rPr lang="de-DE"/>
              <a:t>Bild durch Klicken auf Symbol hinzufügen</a:t>
            </a:r>
          </a:p>
        </p:txBody>
      </p:sp>
      <p:sp>
        <p:nvSpPr>
          <p:cNvPr id="29" name="Text 1">
            <a:extLst>
              <a:ext uri="{FF2B5EF4-FFF2-40B4-BE49-F238E27FC236}">
                <a16:creationId xmlns:a16="http://schemas.microsoft.com/office/drawing/2014/main" id="{F65B1B4A-DE39-45D2-B8ED-A722CF6134B8}"/>
              </a:ext>
            </a:extLst>
          </p:cNvPr>
          <p:cNvSpPr>
            <a:spLocks noGrp="1"/>
          </p:cNvSpPr>
          <p:nvPr>
            <p:ph type="body" sz="quarter" idx="41" hasCustomPrompt="1"/>
          </p:nvPr>
        </p:nvSpPr>
        <p:spPr bwMode="gray">
          <a:xfrm>
            <a:off x="540070" y="3420000"/>
            <a:ext cx="2984789" cy="720000"/>
          </a:xfrm>
          <a:noFill/>
        </p:spPr>
        <p:txBody>
          <a:bodyPr lIns="0" rIns="0" bIns="0" anchor="b" anchorCtr="0"/>
          <a:lstStyle>
            <a:lvl1pPr marL="0" indent="0" algn="l">
              <a:buNone/>
              <a:defRPr sz="2000" b="1">
                <a:solidFill>
                  <a:srgbClr val="006AB0"/>
                </a:solidFill>
              </a:defRPr>
            </a:lvl1pPr>
            <a:lvl2pPr>
              <a:defRPr sz="1800"/>
            </a:lvl2pPr>
            <a:lvl3pPr>
              <a:defRPr sz="1800"/>
            </a:lvl3pPr>
            <a:lvl4pPr>
              <a:defRPr sz="1800"/>
            </a:lvl4pPr>
            <a:lvl5pPr>
              <a:defRPr sz="1800"/>
            </a:lvl5pPr>
          </a:lstStyle>
          <a:p>
            <a:pPr lvl="0"/>
            <a:r>
              <a:rPr lang="de-DE"/>
              <a:t>Text durch Klicken hinzufügen </a:t>
            </a:r>
          </a:p>
        </p:txBody>
      </p:sp>
      <p:sp>
        <p:nvSpPr>
          <p:cNvPr id="30" name="Text 2">
            <a:extLst>
              <a:ext uri="{FF2B5EF4-FFF2-40B4-BE49-F238E27FC236}">
                <a16:creationId xmlns:a16="http://schemas.microsoft.com/office/drawing/2014/main" id="{C74FC3B6-9746-4429-AE7E-DC57993B1E75}"/>
              </a:ext>
            </a:extLst>
          </p:cNvPr>
          <p:cNvSpPr>
            <a:spLocks noGrp="1"/>
          </p:cNvSpPr>
          <p:nvPr>
            <p:ph type="body" sz="quarter" idx="44" hasCustomPrompt="1"/>
          </p:nvPr>
        </p:nvSpPr>
        <p:spPr bwMode="gray">
          <a:xfrm>
            <a:off x="4601399" y="3420000"/>
            <a:ext cx="2984789" cy="720000"/>
          </a:xfrm>
          <a:noFill/>
        </p:spPr>
        <p:txBody>
          <a:bodyPr lIns="0" rIns="0" bIns="0" anchor="b" anchorCtr="0"/>
          <a:lstStyle>
            <a:lvl1pPr marL="0" indent="0" algn="l">
              <a:buNone/>
              <a:defRPr sz="2000" b="1">
                <a:solidFill>
                  <a:srgbClr val="006AB0"/>
                </a:solidFill>
              </a:defRPr>
            </a:lvl1pPr>
            <a:lvl2pPr>
              <a:defRPr sz="1800"/>
            </a:lvl2pPr>
            <a:lvl3pPr>
              <a:defRPr sz="1800"/>
            </a:lvl3pPr>
            <a:lvl4pPr>
              <a:defRPr sz="1800"/>
            </a:lvl4pPr>
            <a:lvl5pPr>
              <a:defRPr sz="1800"/>
            </a:lvl5pPr>
          </a:lstStyle>
          <a:p>
            <a:pPr lvl="0"/>
            <a:r>
              <a:rPr lang="de-DE"/>
              <a:t>Text durch Klicken hinzufügen </a:t>
            </a:r>
          </a:p>
        </p:txBody>
      </p:sp>
      <p:sp>
        <p:nvSpPr>
          <p:cNvPr id="31" name="Text 3">
            <a:extLst>
              <a:ext uri="{FF2B5EF4-FFF2-40B4-BE49-F238E27FC236}">
                <a16:creationId xmlns:a16="http://schemas.microsoft.com/office/drawing/2014/main" id="{1C1803A4-CEEC-4726-BF09-A2E043963178}"/>
              </a:ext>
            </a:extLst>
          </p:cNvPr>
          <p:cNvSpPr>
            <a:spLocks noGrp="1"/>
          </p:cNvSpPr>
          <p:nvPr>
            <p:ph type="body" sz="quarter" idx="47" hasCustomPrompt="1"/>
          </p:nvPr>
        </p:nvSpPr>
        <p:spPr bwMode="gray">
          <a:xfrm>
            <a:off x="8666328" y="3420000"/>
            <a:ext cx="2984789" cy="720000"/>
          </a:xfrm>
          <a:noFill/>
        </p:spPr>
        <p:txBody>
          <a:bodyPr lIns="0" rIns="0" bIns="0" anchor="b" anchorCtr="0"/>
          <a:lstStyle>
            <a:lvl1pPr marL="0" indent="0" algn="l">
              <a:buNone/>
              <a:defRPr sz="2000" b="1">
                <a:solidFill>
                  <a:srgbClr val="006AB0"/>
                </a:solidFill>
              </a:defRPr>
            </a:lvl1pPr>
            <a:lvl2pPr>
              <a:defRPr sz="1800"/>
            </a:lvl2pPr>
            <a:lvl3pPr>
              <a:defRPr sz="1800"/>
            </a:lvl3pPr>
            <a:lvl4pPr>
              <a:defRPr sz="1800"/>
            </a:lvl4pPr>
            <a:lvl5pPr>
              <a:defRPr sz="1800"/>
            </a:lvl5pPr>
          </a:lstStyle>
          <a:p>
            <a:pPr lvl="0"/>
            <a:r>
              <a:rPr lang="de-DE"/>
              <a:t>Text durch Klicken hinzufügen </a:t>
            </a:r>
          </a:p>
        </p:txBody>
      </p:sp>
      <p:sp>
        <p:nvSpPr>
          <p:cNvPr id="32" name="Inhalt 1">
            <a:extLst>
              <a:ext uri="{FF2B5EF4-FFF2-40B4-BE49-F238E27FC236}">
                <a16:creationId xmlns:a16="http://schemas.microsoft.com/office/drawing/2014/main" id="{9B5BB7A7-B8F2-41D9-971E-FECE5E47BB15}"/>
              </a:ext>
            </a:extLst>
          </p:cNvPr>
          <p:cNvSpPr>
            <a:spLocks noGrp="1"/>
          </p:cNvSpPr>
          <p:nvPr>
            <p:ph type="body" sz="quarter" idx="53" hasCustomPrompt="1"/>
          </p:nvPr>
        </p:nvSpPr>
        <p:spPr bwMode="gray">
          <a:xfrm>
            <a:off x="540070" y="4140000"/>
            <a:ext cx="2984789" cy="2070300"/>
          </a:xfrm>
        </p:spPr>
        <p:txBody>
          <a:bodyPr tIns="216000"/>
          <a:lstStyle>
            <a:lvl1pPr marL="0" indent="0">
              <a:spcBef>
                <a:spcPts val="0"/>
              </a:spcBef>
              <a:spcAft>
                <a:spcPts val="0"/>
              </a:spcAft>
              <a:buNone/>
              <a:defRPr sz="1200"/>
            </a:lvl1pPr>
            <a:lvl2pPr marL="266727" indent="0">
              <a:buNone/>
              <a:defRPr sz="1200"/>
            </a:lvl2pPr>
            <a:lvl3pPr marL="542979" indent="0">
              <a:buNone/>
              <a:defRPr sz="1200"/>
            </a:lvl3pPr>
            <a:lvl4pPr marL="809706" indent="0">
              <a:buNone/>
              <a:defRPr sz="1200"/>
            </a:lvl4pPr>
            <a:lvl5pPr marL="1076433" indent="0">
              <a:buNone/>
              <a:defRPr sz="1200"/>
            </a:lvl5pPr>
          </a:lstStyle>
          <a:p>
            <a:pPr lvl="0"/>
            <a:r>
              <a:rPr lang="de-DE"/>
              <a:t>Text durch Klicken hinzufügen </a:t>
            </a:r>
          </a:p>
        </p:txBody>
      </p:sp>
      <p:sp>
        <p:nvSpPr>
          <p:cNvPr id="33" name="Inhalt 2">
            <a:extLst>
              <a:ext uri="{FF2B5EF4-FFF2-40B4-BE49-F238E27FC236}">
                <a16:creationId xmlns:a16="http://schemas.microsoft.com/office/drawing/2014/main" id="{7BA91949-210F-4EF5-81D3-38D2598D0E67}"/>
              </a:ext>
            </a:extLst>
          </p:cNvPr>
          <p:cNvSpPr>
            <a:spLocks noGrp="1"/>
          </p:cNvSpPr>
          <p:nvPr>
            <p:ph type="body" sz="quarter" idx="54" hasCustomPrompt="1"/>
          </p:nvPr>
        </p:nvSpPr>
        <p:spPr bwMode="gray">
          <a:xfrm>
            <a:off x="4601399" y="4140000"/>
            <a:ext cx="2984789" cy="2070300"/>
          </a:xfrm>
        </p:spPr>
        <p:txBody>
          <a:bodyPr tIns="216000"/>
          <a:lstStyle>
            <a:lvl1pPr marL="0" indent="0">
              <a:spcBef>
                <a:spcPts val="0"/>
              </a:spcBef>
              <a:spcAft>
                <a:spcPts val="0"/>
              </a:spcAft>
              <a:buNone/>
              <a:defRPr sz="1200"/>
            </a:lvl1pPr>
            <a:lvl2pPr marL="266727" indent="0">
              <a:buNone/>
              <a:defRPr sz="1200"/>
            </a:lvl2pPr>
            <a:lvl3pPr marL="542979" indent="0">
              <a:buNone/>
              <a:defRPr sz="1200"/>
            </a:lvl3pPr>
            <a:lvl4pPr marL="809706" indent="0">
              <a:buNone/>
              <a:defRPr sz="1200"/>
            </a:lvl4pPr>
            <a:lvl5pPr marL="1076433" indent="0">
              <a:buNone/>
              <a:defRPr sz="1200"/>
            </a:lvl5pPr>
          </a:lstStyle>
          <a:p>
            <a:pPr lvl="0"/>
            <a:r>
              <a:rPr lang="de-DE"/>
              <a:t>Text durch Klicken hinzufügen </a:t>
            </a:r>
          </a:p>
        </p:txBody>
      </p:sp>
      <p:sp>
        <p:nvSpPr>
          <p:cNvPr id="34" name="Inhalt 3">
            <a:extLst>
              <a:ext uri="{FF2B5EF4-FFF2-40B4-BE49-F238E27FC236}">
                <a16:creationId xmlns:a16="http://schemas.microsoft.com/office/drawing/2014/main" id="{05F72C19-4EF9-4600-BCC7-3895578F728D}"/>
              </a:ext>
            </a:extLst>
          </p:cNvPr>
          <p:cNvSpPr>
            <a:spLocks noGrp="1"/>
          </p:cNvSpPr>
          <p:nvPr>
            <p:ph type="body" sz="quarter" idx="52" hasCustomPrompt="1"/>
          </p:nvPr>
        </p:nvSpPr>
        <p:spPr bwMode="gray">
          <a:xfrm>
            <a:off x="8666328" y="4140000"/>
            <a:ext cx="2984789" cy="2070300"/>
          </a:xfrm>
        </p:spPr>
        <p:txBody>
          <a:bodyPr tIns="216000"/>
          <a:lstStyle>
            <a:lvl1pPr marL="0" indent="0">
              <a:spcBef>
                <a:spcPts val="0"/>
              </a:spcBef>
              <a:spcAft>
                <a:spcPts val="0"/>
              </a:spcAft>
              <a:buNone/>
              <a:defRPr sz="1200"/>
            </a:lvl1pPr>
            <a:lvl2pPr marL="266727" indent="0">
              <a:buNone/>
              <a:defRPr sz="1200"/>
            </a:lvl2pPr>
            <a:lvl3pPr marL="542979" indent="0">
              <a:buNone/>
              <a:defRPr sz="1200"/>
            </a:lvl3pPr>
            <a:lvl4pPr marL="809706" indent="0">
              <a:buNone/>
              <a:defRPr sz="1200"/>
            </a:lvl4pPr>
            <a:lvl5pPr marL="1076433" indent="0">
              <a:buNone/>
              <a:defRPr sz="1200"/>
            </a:lvl5pPr>
          </a:lstStyle>
          <a:p>
            <a:pPr lvl="0"/>
            <a:r>
              <a:rPr lang="de-DE"/>
              <a:t>Text durch Klicken hinzufügen </a:t>
            </a:r>
          </a:p>
        </p:txBody>
      </p:sp>
      <p:sp>
        <p:nvSpPr>
          <p:cNvPr id="2" name="Fußzeile">
            <a:extLst>
              <a:ext uri="{FF2B5EF4-FFF2-40B4-BE49-F238E27FC236}">
                <a16:creationId xmlns:a16="http://schemas.microsoft.com/office/drawing/2014/main" id="{C3DB9625-9417-4EFC-8AE7-B1BE8D3E7635}"/>
              </a:ext>
            </a:extLst>
          </p:cNvPr>
          <p:cNvSpPr>
            <a:spLocks noGrp="1"/>
          </p:cNvSpPr>
          <p:nvPr>
            <p:ph type="ftr" sz="quarter" idx="48"/>
          </p:nvPr>
        </p:nvSpPr>
        <p:spPr bwMode="gray"/>
        <p:txBody>
          <a:bodyPr/>
          <a:lstStyle/>
          <a:p>
            <a:r>
              <a:rPr lang="de-DE"/>
              <a:t>Termin | Name | 2.1.2019</a:t>
            </a:r>
          </a:p>
        </p:txBody>
      </p:sp>
      <p:sp>
        <p:nvSpPr>
          <p:cNvPr id="3" name="Foliennummer">
            <a:extLst>
              <a:ext uri="{FF2B5EF4-FFF2-40B4-BE49-F238E27FC236}">
                <a16:creationId xmlns:a16="http://schemas.microsoft.com/office/drawing/2014/main" id="{42ADD808-DD3E-4BDF-80D9-56DA9F14AEA8}"/>
              </a:ext>
            </a:extLst>
          </p:cNvPr>
          <p:cNvSpPr>
            <a:spLocks noGrp="1"/>
          </p:cNvSpPr>
          <p:nvPr>
            <p:ph type="sldNum" sz="quarter" idx="49"/>
          </p:nvPr>
        </p:nvSpPr>
        <p:spPr bwMode="gray"/>
        <p:txBody>
          <a:bodyPr/>
          <a:lstStyle/>
          <a:p>
            <a:fld id="{65685BD5-7F70-499C-8F04-1460C72EE5D6}" type="slidenum">
              <a:rPr lang="de-DE" smtClean="0"/>
              <a:pPr/>
              <a:t>‹#›</a:t>
            </a:fld>
            <a:endParaRPr lang="de-DE"/>
          </a:p>
        </p:txBody>
      </p:sp>
      <p:pic>
        <p:nvPicPr>
          <p:cNvPr id="16" name="Grafik 15">
            <a:extLst>
              <a:ext uri="{FF2B5EF4-FFF2-40B4-BE49-F238E27FC236}">
                <a16:creationId xmlns:a16="http://schemas.microsoft.com/office/drawing/2014/main" id="{E5AC26A3-9A1B-4EF3-A79F-557D4469EF07}"/>
              </a:ext>
            </a:extLst>
          </p:cNvPr>
          <p:cNvPicPr>
            <a:picLocks noChangeAspect="1"/>
          </p:cNvPicPr>
          <p:nvPr userDrawn="1"/>
        </p:nvPicPr>
        <p:blipFill>
          <a:blip r:embed="rId2"/>
          <a:srcRect/>
          <a:stretch/>
        </p:blipFill>
        <p:spPr>
          <a:xfrm>
            <a:off x="10158911" y="6339600"/>
            <a:ext cx="1492206" cy="388800"/>
          </a:xfrm>
          <a:prstGeom prst="rect">
            <a:avLst/>
          </a:prstGeom>
        </p:spPr>
      </p:pic>
    </p:spTree>
    <p:extLst>
      <p:ext uri="{BB962C8B-B14F-4D97-AF65-F5344CB8AC3E}">
        <p14:creationId xmlns:p14="http://schemas.microsoft.com/office/powerpoint/2010/main" val="761642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ontakt 3 Pers. Institut 2">
    <p:spTree>
      <p:nvGrpSpPr>
        <p:cNvPr id="1" name=""/>
        <p:cNvGrpSpPr/>
        <p:nvPr/>
      </p:nvGrpSpPr>
      <p:grpSpPr>
        <a:xfrm>
          <a:off x="0" y="0"/>
          <a:ext cx="0" cy="0"/>
          <a:chOff x="0" y="0"/>
          <a:chExt cx="0" cy="0"/>
        </a:xfrm>
      </p:grpSpPr>
      <p:cxnSp>
        <p:nvCxnSpPr>
          <p:cNvPr id="22" name="Gerader Verbinder">
            <a:extLst>
              <a:ext uri="{FF2B5EF4-FFF2-40B4-BE49-F238E27FC236}">
                <a16:creationId xmlns:a16="http://schemas.microsoft.com/office/drawing/2014/main" id="{61B3ED75-97CF-4994-B4E0-9A9CD6352BF0}"/>
              </a:ext>
            </a:extLst>
          </p:cNvPr>
          <p:cNvCxnSpPr>
            <a:cxnSpLocks/>
          </p:cNvCxnSpPr>
          <p:nvPr userDrawn="1"/>
        </p:nvCxnSpPr>
        <p:spPr bwMode="gray">
          <a:xfrm>
            <a:off x="540071" y="3428998"/>
            <a:ext cx="10045309" cy="0"/>
          </a:xfrm>
          <a:prstGeom prst="line">
            <a:avLst/>
          </a:prstGeom>
          <a:ln w="19050" cap="flat">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3" name="Titel">
            <a:extLst>
              <a:ext uri="{FF2B5EF4-FFF2-40B4-BE49-F238E27FC236}">
                <a16:creationId xmlns:a16="http://schemas.microsoft.com/office/drawing/2014/main" id="{B98DD5D2-00BF-460B-A995-1C73E41FB9BD}"/>
              </a:ext>
            </a:extLst>
          </p:cNvPr>
          <p:cNvSpPr>
            <a:spLocks noGrp="1"/>
          </p:cNvSpPr>
          <p:nvPr>
            <p:ph type="title" hasCustomPrompt="1"/>
          </p:nvPr>
        </p:nvSpPr>
        <p:spPr bwMode="gray">
          <a:xfrm>
            <a:off x="540070" y="432000"/>
            <a:ext cx="11111046" cy="396000"/>
          </a:xfrm>
        </p:spPr>
        <p:txBody>
          <a:bodyPr/>
          <a:lstStyle/>
          <a:p>
            <a:r>
              <a:rPr lang="de-DE"/>
              <a:t>Titel durch Klicken hinzufügen</a:t>
            </a:r>
          </a:p>
        </p:txBody>
      </p:sp>
      <p:sp>
        <p:nvSpPr>
          <p:cNvPr id="24" name="Bild 1">
            <a:extLst>
              <a:ext uri="{FF2B5EF4-FFF2-40B4-BE49-F238E27FC236}">
                <a16:creationId xmlns:a16="http://schemas.microsoft.com/office/drawing/2014/main" id="{68F2832F-C83F-4D31-B052-3912D7454FE5}"/>
              </a:ext>
            </a:extLst>
          </p:cNvPr>
          <p:cNvSpPr>
            <a:spLocks noGrp="1" noChangeAspect="1"/>
          </p:cNvSpPr>
          <p:nvPr>
            <p:ph type="pic" sz="quarter" idx="40"/>
          </p:nvPr>
        </p:nvSpPr>
        <p:spPr bwMode="gray">
          <a:xfrm>
            <a:off x="540070" y="1512000"/>
            <a:ext cx="1908248" cy="1908000"/>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28" name="Bild 2">
            <a:extLst>
              <a:ext uri="{FF2B5EF4-FFF2-40B4-BE49-F238E27FC236}">
                <a16:creationId xmlns:a16="http://schemas.microsoft.com/office/drawing/2014/main" id="{176F710A-6266-495C-A0C1-314441FAB111}"/>
              </a:ext>
            </a:extLst>
          </p:cNvPr>
          <p:cNvSpPr>
            <a:spLocks noGrp="1" noChangeAspect="1"/>
          </p:cNvSpPr>
          <p:nvPr>
            <p:ph type="pic" sz="quarter" idx="43"/>
          </p:nvPr>
        </p:nvSpPr>
        <p:spPr bwMode="gray">
          <a:xfrm>
            <a:off x="4601399" y="1512000"/>
            <a:ext cx="1908248" cy="1908000"/>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29" name="Bild 3">
            <a:extLst>
              <a:ext uri="{FF2B5EF4-FFF2-40B4-BE49-F238E27FC236}">
                <a16:creationId xmlns:a16="http://schemas.microsoft.com/office/drawing/2014/main" id="{CC6FB217-7299-45FB-A2EE-8745340EE916}"/>
              </a:ext>
            </a:extLst>
          </p:cNvPr>
          <p:cNvSpPr>
            <a:spLocks noGrp="1" noChangeAspect="1"/>
          </p:cNvSpPr>
          <p:nvPr>
            <p:ph type="pic" sz="quarter" idx="46"/>
          </p:nvPr>
        </p:nvSpPr>
        <p:spPr bwMode="gray">
          <a:xfrm>
            <a:off x="8666328" y="1512000"/>
            <a:ext cx="1908248" cy="1908000"/>
          </a:xfrm>
          <a:solidFill>
            <a:schemeClr val="bg1">
              <a:lumMod val="85000"/>
            </a:schemeClr>
          </a:solidFill>
        </p:spPr>
        <p:txBody>
          <a:bodyPr vert="horz" lIns="0" tIns="0" rIns="0" bIns="0" rtlCol="0" anchor="ctr" anchorCtr="0">
            <a:noAutofit/>
          </a:bodyPr>
          <a:lstStyle>
            <a:lvl1pPr marL="0" indent="0" algn="ctr">
              <a:buNone/>
              <a:defRPr lang="de-DE" dirty="0"/>
            </a:lvl1pPr>
          </a:lstStyle>
          <a:p>
            <a:pPr marL="270027" lvl="0" indent="-270027" algn="ctr"/>
            <a:r>
              <a:rPr lang="de-DE"/>
              <a:t>Bild durch Klicken auf Symbol hinzufügen</a:t>
            </a:r>
          </a:p>
        </p:txBody>
      </p:sp>
      <p:sp>
        <p:nvSpPr>
          <p:cNvPr id="30" name="Text 1">
            <a:extLst>
              <a:ext uri="{FF2B5EF4-FFF2-40B4-BE49-F238E27FC236}">
                <a16:creationId xmlns:a16="http://schemas.microsoft.com/office/drawing/2014/main" id="{F10AAA25-7CE7-403B-A209-0C84B2D4FE64}"/>
              </a:ext>
            </a:extLst>
          </p:cNvPr>
          <p:cNvSpPr>
            <a:spLocks noGrp="1"/>
          </p:cNvSpPr>
          <p:nvPr>
            <p:ph type="body" sz="quarter" idx="41" hasCustomPrompt="1"/>
          </p:nvPr>
        </p:nvSpPr>
        <p:spPr bwMode="gray">
          <a:xfrm>
            <a:off x="540070" y="3420000"/>
            <a:ext cx="2984789" cy="720000"/>
          </a:xfrm>
          <a:noFill/>
        </p:spPr>
        <p:txBody>
          <a:bodyPr lIns="0" rIns="0" bIns="0" anchor="b" anchorCtr="0"/>
          <a:lstStyle>
            <a:lvl1pPr marL="0" indent="0" algn="l">
              <a:buNone/>
              <a:defRPr sz="2000" b="1">
                <a:solidFill>
                  <a:srgbClr val="006AB0"/>
                </a:solidFill>
              </a:defRPr>
            </a:lvl1pPr>
            <a:lvl2pPr>
              <a:defRPr sz="1800"/>
            </a:lvl2pPr>
            <a:lvl3pPr>
              <a:defRPr sz="1800"/>
            </a:lvl3pPr>
            <a:lvl4pPr>
              <a:defRPr sz="1800"/>
            </a:lvl4pPr>
            <a:lvl5pPr>
              <a:defRPr sz="1800"/>
            </a:lvl5pPr>
          </a:lstStyle>
          <a:p>
            <a:pPr lvl="0"/>
            <a:r>
              <a:rPr lang="de-DE"/>
              <a:t>Text durch Klicken hinzufügen </a:t>
            </a:r>
          </a:p>
        </p:txBody>
      </p:sp>
      <p:sp>
        <p:nvSpPr>
          <p:cNvPr id="31" name="Text 2">
            <a:extLst>
              <a:ext uri="{FF2B5EF4-FFF2-40B4-BE49-F238E27FC236}">
                <a16:creationId xmlns:a16="http://schemas.microsoft.com/office/drawing/2014/main" id="{9F0A79B9-0B02-4846-85BF-44C862629314}"/>
              </a:ext>
            </a:extLst>
          </p:cNvPr>
          <p:cNvSpPr>
            <a:spLocks noGrp="1"/>
          </p:cNvSpPr>
          <p:nvPr>
            <p:ph type="body" sz="quarter" idx="44" hasCustomPrompt="1"/>
          </p:nvPr>
        </p:nvSpPr>
        <p:spPr bwMode="gray">
          <a:xfrm>
            <a:off x="4601399" y="3420000"/>
            <a:ext cx="2984789" cy="720000"/>
          </a:xfrm>
          <a:noFill/>
        </p:spPr>
        <p:txBody>
          <a:bodyPr lIns="0" rIns="0" bIns="0" anchor="b" anchorCtr="0"/>
          <a:lstStyle>
            <a:lvl1pPr marL="0" indent="0" algn="l">
              <a:buNone/>
              <a:defRPr sz="2000" b="1">
                <a:solidFill>
                  <a:srgbClr val="006AB0"/>
                </a:solidFill>
              </a:defRPr>
            </a:lvl1pPr>
            <a:lvl2pPr>
              <a:defRPr sz="1800"/>
            </a:lvl2pPr>
            <a:lvl3pPr>
              <a:defRPr sz="1800"/>
            </a:lvl3pPr>
            <a:lvl4pPr>
              <a:defRPr sz="1800"/>
            </a:lvl4pPr>
            <a:lvl5pPr>
              <a:defRPr sz="1800"/>
            </a:lvl5pPr>
          </a:lstStyle>
          <a:p>
            <a:pPr lvl="0"/>
            <a:r>
              <a:rPr lang="de-DE"/>
              <a:t>Text durch Klicken hinzufügen </a:t>
            </a:r>
          </a:p>
        </p:txBody>
      </p:sp>
      <p:sp>
        <p:nvSpPr>
          <p:cNvPr id="32" name="Text 3">
            <a:extLst>
              <a:ext uri="{FF2B5EF4-FFF2-40B4-BE49-F238E27FC236}">
                <a16:creationId xmlns:a16="http://schemas.microsoft.com/office/drawing/2014/main" id="{A3427281-D1F9-4E0D-8AAB-5CCBF235FF5E}"/>
              </a:ext>
            </a:extLst>
          </p:cNvPr>
          <p:cNvSpPr>
            <a:spLocks noGrp="1"/>
          </p:cNvSpPr>
          <p:nvPr>
            <p:ph type="body" sz="quarter" idx="47" hasCustomPrompt="1"/>
          </p:nvPr>
        </p:nvSpPr>
        <p:spPr bwMode="gray">
          <a:xfrm>
            <a:off x="8666328" y="3420000"/>
            <a:ext cx="2984789" cy="720000"/>
          </a:xfrm>
          <a:noFill/>
        </p:spPr>
        <p:txBody>
          <a:bodyPr lIns="0" rIns="0" bIns="0" anchor="b" anchorCtr="0"/>
          <a:lstStyle>
            <a:lvl1pPr marL="0" indent="0" algn="l">
              <a:buNone/>
              <a:defRPr sz="2000" b="1">
                <a:solidFill>
                  <a:srgbClr val="006AB0"/>
                </a:solidFill>
              </a:defRPr>
            </a:lvl1pPr>
            <a:lvl2pPr>
              <a:defRPr sz="1800"/>
            </a:lvl2pPr>
            <a:lvl3pPr>
              <a:defRPr sz="1800"/>
            </a:lvl3pPr>
            <a:lvl4pPr>
              <a:defRPr sz="1800"/>
            </a:lvl4pPr>
            <a:lvl5pPr>
              <a:defRPr sz="1800"/>
            </a:lvl5pPr>
          </a:lstStyle>
          <a:p>
            <a:pPr lvl="0"/>
            <a:r>
              <a:rPr lang="de-DE"/>
              <a:t>Text durch Klicken hinzufügen </a:t>
            </a:r>
          </a:p>
        </p:txBody>
      </p:sp>
      <p:sp>
        <p:nvSpPr>
          <p:cNvPr id="33" name="Inhalt 1">
            <a:extLst>
              <a:ext uri="{FF2B5EF4-FFF2-40B4-BE49-F238E27FC236}">
                <a16:creationId xmlns:a16="http://schemas.microsoft.com/office/drawing/2014/main" id="{FA2FE6CF-D489-41E9-B973-04E8C0ADEC53}"/>
              </a:ext>
            </a:extLst>
          </p:cNvPr>
          <p:cNvSpPr>
            <a:spLocks noGrp="1"/>
          </p:cNvSpPr>
          <p:nvPr>
            <p:ph type="body" sz="quarter" idx="53" hasCustomPrompt="1"/>
          </p:nvPr>
        </p:nvSpPr>
        <p:spPr bwMode="gray">
          <a:xfrm>
            <a:off x="540070" y="4140000"/>
            <a:ext cx="2984789" cy="2070300"/>
          </a:xfrm>
        </p:spPr>
        <p:txBody>
          <a:bodyPr tIns="216000"/>
          <a:lstStyle>
            <a:lvl1pPr marL="0" indent="0">
              <a:spcBef>
                <a:spcPts val="0"/>
              </a:spcBef>
              <a:spcAft>
                <a:spcPts val="0"/>
              </a:spcAft>
              <a:buNone/>
              <a:defRPr sz="1200"/>
            </a:lvl1pPr>
            <a:lvl2pPr marL="266727" indent="0">
              <a:buNone/>
              <a:defRPr sz="1200"/>
            </a:lvl2pPr>
            <a:lvl3pPr marL="542979" indent="0">
              <a:buNone/>
              <a:defRPr sz="1200"/>
            </a:lvl3pPr>
            <a:lvl4pPr marL="809706" indent="0">
              <a:buNone/>
              <a:defRPr sz="1200"/>
            </a:lvl4pPr>
            <a:lvl5pPr marL="1076433" indent="0">
              <a:buNone/>
              <a:defRPr sz="1200"/>
            </a:lvl5pPr>
          </a:lstStyle>
          <a:p>
            <a:pPr lvl="0"/>
            <a:r>
              <a:rPr lang="de-DE"/>
              <a:t>Text durch Klicken hinzufügen </a:t>
            </a:r>
          </a:p>
        </p:txBody>
      </p:sp>
      <p:sp>
        <p:nvSpPr>
          <p:cNvPr id="34" name="Inhalt 2">
            <a:extLst>
              <a:ext uri="{FF2B5EF4-FFF2-40B4-BE49-F238E27FC236}">
                <a16:creationId xmlns:a16="http://schemas.microsoft.com/office/drawing/2014/main" id="{CAD73E3E-DC42-4FAB-9166-E3D01EE55CF4}"/>
              </a:ext>
            </a:extLst>
          </p:cNvPr>
          <p:cNvSpPr>
            <a:spLocks noGrp="1"/>
          </p:cNvSpPr>
          <p:nvPr>
            <p:ph type="body" sz="quarter" idx="54" hasCustomPrompt="1"/>
          </p:nvPr>
        </p:nvSpPr>
        <p:spPr bwMode="gray">
          <a:xfrm>
            <a:off x="4601399" y="4140000"/>
            <a:ext cx="2984789" cy="2070300"/>
          </a:xfrm>
        </p:spPr>
        <p:txBody>
          <a:bodyPr tIns="216000"/>
          <a:lstStyle>
            <a:lvl1pPr marL="0" indent="0">
              <a:spcBef>
                <a:spcPts val="0"/>
              </a:spcBef>
              <a:spcAft>
                <a:spcPts val="0"/>
              </a:spcAft>
              <a:buNone/>
              <a:defRPr sz="1200"/>
            </a:lvl1pPr>
            <a:lvl2pPr marL="266727" indent="0">
              <a:buNone/>
              <a:defRPr sz="1200"/>
            </a:lvl2pPr>
            <a:lvl3pPr marL="542979" indent="0">
              <a:buNone/>
              <a:defRPr sz="1200"/>
            </a:lvl3pPr>
            <a:lvl4pPr marL="809706" indent="0">
              <a:buNone/>
              <a:defRPr sz="1200"/>
            </a:lvl4pPr>
            <a:lvl5pPr marL="1076433" indent="0">
              <a:buNone/>
              <a:defRPr sz="1200"/>
            </a:lvl5pPr>
          </a:lstStyle>
          <a:p>
            <a:pPr lvl="0"/>
            <a:r>
              <a:rPr lang="de-DE"/>
              <a:t>Text durch Klicken hinzufügen </a:t>
            </a:r>
          </a:p>
        </p:txBody>
      </p:sp>
      <p:sp>
        <p:nvSpPr>
          <p:cNvPr id="35" name="Inhalt 3">
            <a:extLst>
              <a:ext uri="{FF2B5EF4-FFF2-40B4-BE49-F238E27FC236}">
                <a16:creationId xmlns:a16="http://schemas.microsoft.com/office/drawing/2014/main" id="{12710038-383D-4435-8E05-9677AF06A4F1}"/>
              </a:ext>
            </a:extLst>
          </p:cNvPr>
          <p:cNvSpPr>
            <a:spLocks noGrp="1"/>
          </p:cNvSpPr>
          <p:nvPr>
            <p:ph type="body" sz="quarter" idx="52" hasCustomPrompt="1"/>
          </p:nvPr>
        </p:nvSpPr>
        <p:spPr bwMode="gray">
          <a:xfrm>
            <a:off x="8666328" y="4140000"/>
            <a:ext cx="2984789" cy="2070300"/>
          </a:xfrm>
        </p:spPr>
        <p:txBody>
          <a:bodyPr tIns="216000"/>
          <a:lstStyle>
            <a:lvl1pPr marL="0" indent="0">
              <a:spcBef>
                <a:spcPts val="0"/>
              </a:spcBef>
              <a:spcAft>
                <a:spcPts val="0"/>
              </a:spcAft>
              <a:buNone/>
              <a:defRPr sz="1200"/>
            </a:lvl1pPr>
            <a:lvl2pPr marL="266727" indent="0">
              <a:buNone/>
              <a:defRPr sz="1200"/>
            </a:lvl2pPr>
            <a:lvl3pPr marL="542979" indent="0">
              <a:buNone/>
              <a:defRPr sz="1200"/>
            </a:lvl3pPr>
            <a:lvl4pPr marL="809706" indent="0">
              <a:buNone/>
              <a:defRPr sz="1200"/>
            </a:lvl4pPr>
            <a:lvl5pPr marL="1076433" indent="0">
              <a:buNone/>
              <a:defRPr sz="1200"/>
            </a:lvl5pPr>
          </a:lstStyle>
          <a:p>
            <a:pPr lvl="0"/>
            <a:r>
              <a:rPr lang="de-DE"/>
              <a:t>Text durch Klicken hinzufügen </a:t>
            </a:r>
          </a:p>
        </p:txBody>
      </p:sp>
      <p:sp>
        <p:nvSpPr>
          <p:cNvPr id="2" name="Fußzeile">
            <a:extLst>
              <a:ext uri="{FF2B5EF4-FFF2-40B4-BE49-F238E27FC236}">
                <a16:creationId xmlns:a16="http://schemas.microsoft.com/office/drawing/2014/main" id="{58225233-3FFF-49D4-AA19-6366AB3F4F28}"/>
              </a:ext>
            </a:extLst>
          </p:cNvPr>
          <p:cNvSpPr>
            <a:spLocks noGrp="1"/>
          </p:cNvSpPr>
          <p:nvPr>
            <p:ph type="ftr" sz="quarter" idx="48"/>
          </p:nvPr>
        </p:nvSpPr>
        <p:spPr bwMode="gray"/>
        <p:txBody>
          <a:bodyPr/>
          <a:lstStyle/>
          <a:p>
            <a:r>
              <a:rPr lang="de-DE"/>
              <a:t>Termin | Name | 2.1.2019</a:t>
            </a:r>
          </a:p>
        </p:txBody>
      </p:sp>
      <p:sp>
        <p:nvSpPr>
          <p:cNvPr id="3" name="Foliennummer">
            <a:extLst>
              <a:ext uri="{FF2B5EF4-FFF2-40B4-BE49-F238E27FC236}">
                <a16:creationId xmlns:a16="http://schemas.microsoft.com/office/drawing/2014/main" id="{E94C2E03-CB9E-4B58-B482-E7ED1D7622E4}"/>
              </a:ext>
            </a:extLst>
          </p:cNvPr>
          <p:cNvSpPr>
            <a:spLocks noGrp="1"/>
          </p:cNvSpPr>
          <p:nvPr>
            <p:ph type="sldNum" sz="quarter" idx="49"/>
          </p:nvPr>
        </p:nvSpPr>
        <p:spPr bwMode="gray"/>
        <p:txBody>
          <a:bodyPr/>
          <a:lstStyle/>
          <a:p>
            <a:fld id="{65685BD5-7F70-499C-8F04-1460C72EE5D6}" type="slidenum">
              <a:rPr lang="de-DE" smtClean="0"/>
              <a:pPr/>
              <a:t>‹#›</a:t>
            </a:fld>
            <a:endParaRPr lang="de-DE"/>
          </a:p>
        </p:txBody>
      </p:sp>
      <p:pic>
        <p:nvPicPr>
          <p:cNvPr id="16" name="Grafik 15">
            <a:extLst>
              <a:ext uri="{FF2B5EF4-FFF2-40B4-BE49-F238E27FC236}">
                <a16:creationId xmlns:a16="http://schemas.microsoft.com/office/drawing/2014/main" id="{06F199FB-E13B-4CD6-8D15-7C9E1949CB39}"/>
              </a:ext>
            </a:extLst>
          </p:cNvPr>
          <p:cNvPicPr>
            <a:picLocks noChangeAspect="1"/>
          </p:cNvPicPr>
          <p:nvPr userDrawn="1"/>
        </p:nvPicPr>
        <p:blipFill>
          <a:blip r:embed="rId2"/>
          <a:srcRect/>
          <a:stretch/>
        </p:blipFill>
        <p:spPr>
          <a:xfrm>
            <a:off x="10158911" y="6339600"/>
            <a:ext cx="1492206" cy="388800"/>
          </a:xfrm>
          <a:prstGeom prst="rect">
            <a:avLst/>
          </a:prstGeom>
        </p:spPr>
      </p:pic>
    </p:spTree>
    <p:extLst>
      <p:ext uri="{BB962C8B-B14F-4D97-AF65-F5344CB8AC3E}">
        <p14:creationId xmlns:p14="http://schemas.microsoft.com/office/powerpoint/2010/main" val="181005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Kurz mit Subline">
    <p:spTree>
      <p:nvGrpSpPr>
        <p:cNvPr id="1" name=""/>
        <p:cNvGrpSpPr/>
        <p:nvPr/>
      </p:nvGrpSpPr>
      <p:grpSpPr>
        <a:xfrm>
          <a:off x="0" y="0"/>
          <a:ext cx="0" cy="0"/>
          <a:chOff x="0" y="0"/>
          <a:chExt cx="0" cy="0"/>
        </a:xfrm>
      </p:grpSpPr>
      <p:pic>
        <p:nvPicPr>
          <p:cNvPr id="11" name="Bild" descr="Ein Bild, das Gebäude, gefüllt, groß, Zug enthält.&#10;&#10;Automatisch generierte Beschreibung">
            <a:extLst>
              <a:ext uri="{FF2B5EF4-FFF2-40B4-BE49-F238E27FC236}">
                <a16:creationId xmlns:a16="http://schemas.microsoft.com/office/drawing/2014/main" id="{F034C6AF-0D43-447A-A83D-F7C6A2625805}"/>
              </a:ext>
            </a:extLst>
          </p:cNvPr>
          <p:cNvPicPr>
            <a:picLocks noChangeAspect="1"/>
          </p:cNvPicPr>
          <p:nvPr userDrawn="1"/>
        </p:nvPicPr>
        <p:blipFill rotWithShape="1">
          <a:blip r:embed="rId2"/>
          <a:srcRect l="4053" t="-2" r="16827"/>
          <a:stretch/>
        </p:blipFill>
        <p:spPr bwMode="gray">
          <a:xfrm>
            <a:off x="20" y="10"/>
            <a:ext cx="8128780" cy="6857990"/>
          </a:xfrm>
          <a:prstGeom prst="rect">
            <a:avLst/>
          </a:prstGeom>
          <a:noFill/>
        </p:spPr>
      </p:pic>
      <p:sp>
        <p:nvSpPr>
          <p:cNvPr id="9" name="Layer">
            <a:extLst>
              <a:ext uri="{FF2B5EF4-FFF2-40B4-BE49-F238E27FC236}">
                <a16:creationId xmlns:a16="http://schemas.microsoft.com/office/drawing/2014/main" id="{CDEFBE80-BD3A-4304-BC86-E4F72B17A05C}"/>
              </a:ext>
            </a:extLst>
          </p:cNvPr>
          <p:cNvSpPr>
            <a:spLocks noGrp="1" noChangeAspect="1"/>
          </p:cNvSpPr>
          <p:nvPr>
            <p:ph type="body" sz="quarter" idx="21" hasCustomPrompt="1"/>
          </p:nvPr>
        </p:nvSpPr>
        <p:spPr bwMode="gray">
          <a:xfrm>
            <a:off x="0" y="0"/>
            <a:ext cx="8128800" cy="6858000"/>
          </a:xfrm>
          <a:gradFill>
            <a:gsLst>
              <a:gs pos="5000">
                <a:srgbClr val="006AB0">
                  <a:alpha val="80000"/>
                </a:srgbClr>
              </a:gs>
              <a:gs pos="90000">
                <a:schemeClr val="tx1">
                  <a:alpha val="8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13" name="Titel">
            <a:extLst>
              <a:ext uri="{FF2B5EF4-FFF2-40B4-BE49-F238E27FC236}">
                <a16:creationId xmlns:a16="http://schemas.microsoft.com/office/drawing/2014/main" id="{A5A61E54-8DA9-4B22-A8A3-0CA083778BB6}"/>
              </a:ext>
            </a:extLst>
          </p:cNvPr>
          <p:cNvSpPr>
            <a:spLocks noGrp="1"/>
          </p:cNvSpPr>
          <p:nvPr>
            <p:ph type="title" hasCustomPrompt="1"/>
          </p:nvPr>
        </p:nvSpPr>
        <p:spPr bwMode="gray">
          <a:xfrm>
            <a:off x="875658" y="1396800"/>
            <a:ext cx="6710400" cy="1620000"/>
          </a:xfrm>
        </p:spPr>
        <p:txBody>
          <a:bodyPr anchor="b" anchorCtr="0"/>
          <a:lstStyle>
            <a:lvl1pPr algn="r">
              <a:defRPr sz="4000" cap="all" baseline="0">
                <a:solidFill>
                  <a:schemeClr val="bg1"/>
                </a:solidFill>
              </a:defRPr>
            </a:lvl1pPr>
          </a:lstStyle>
          <a:p>
            <a:pPr lvl="0"/>
            <a:r>
              <a:rPr lang="de-DE"/>
              <a:t>Titel durch Klicken hinzufügen</a:t>
            </a:r>
          </a:p>
        </p:txBody>
      </p:sp>
      <p:sp>
        <p:nvSpPr>
          <p:cNvPr id="7" name="Untertitel">
            <a:extLst>
              <a:ext uri="{FF2B5EF4-FFF2-40B4-BE49-F238E27FC236}">
                <a16:creationId xmlns:a16="http://schemas.microsoft.com/office/drawing/2014/main" id="{2F5AE2AE-F80E-4C61-9FAB-76AA4CB889EA}"/>
              </a:ext>
            </a:extLst>
          </p:cNvPr>
          <p:cNvSpPr>
            <a:spLocks noGrp="1"/>
          </p:cNvSpPr>
          <p:nvPr>
            <p:ph type="body" sz="quarter" idx="12" hasCustomPrompt="1"/>
          </p:nvPr>
        </p:nvSpPr>
        <p:spPr bwMode="gray">
          <a:xfrm>
            <a:off x="875782" y="3195000"/>
            <a:ext cx="6710276" cy="360000"/>
          </a:xfrm>
        </p:spPr>
        <p:txBody>
          <a:bodyPr anchor="t" anchorCtr="0"/>
          <a:lstStyle>
            <a:lvl1pPr marL="0" indent="0" algn="r">
              <a:spcAft>
                <a:spcPts val="0"/>
              </a:spcAft>
              <a:buNone/>
              <a:defRPr sz="2400" b="0" cap="none" baseline="0">
                <a:solidFill>
                  <a:schemeClr val="bg1"/>
                </a:solidFill>
              </a:defRPr>
            </a:lvl1pPr>
          </a:lstStyle>
          <a:p>
            <a:pPr lvl="0"/>
            <a:r>
              <a:rPr lang="de-DE"/>
              <a:t>Untertitel durch Klicken hinzufügen</a:t>
            </a:r>
          </a:p>
        </p:txBody>
      </p:sp>
      <p:sp>
        <p:nvSpPr>
          <p:cNvPr id="10" name="Text">
            <a:extLst>
              <a:ext uri="{FF2B5EF4-FFF2-40B4-BE49-F238E27FC236}">
                <a16:creationId xmlns:a16="http://schemas.microsoft.com/office/drawing/2014/main" id="{BA714351-0C6F-4EB3-9859-FC6F36A47C7E}"/>
              </a:ext>
            </a:extLst>
          </p:cNvPr>
          <p:cNvSpPr>
            <a:spLocks noGrp="1"/>
          </p:cNvSpPr>
          <p:nvPr>
            <p:ph type="body" sz="quarter" idx="40" hasCustomPrompt="1"/>
          </p:nvPr>
        </p:nvSpPr>
        <p:spPr bwMode="gray">
          <a:xfrm>
            <a:off x="875782" y="4095000"/>
            <a:ext cx="6710276" cy="720000"/>
          </a:xfrm>
        </p:spPr>
        <p:txBody>
          <a:bodyPr anchor="t" anchorCtr="0"/>
          <a:lstStyle>
            <a:lvl1pPr marL="0" indent="0" algn="r">
              <a:spcAft>
                <a:spcPts val="0"/>
              </a:spcAft>
              <a:buNone/>
              <a:defRPr sz="2400" b="0" cap="none" baseline="0">
                <a:solidFill>
                  <a:schemeClr val="bg1"/>
                </a:solidFill>
              </a:defRPr>
            </a:lvl1pPr>
          </a:lstStyle>
          <a:p>
            <a:pPr lvl="0"/>
            <a:r>
              <a:rPr lang="de-DE"/>
              <a:t>Text durch Klicken hinzufügen</a:t>
            </a:r>
          </a:p>
        </p:txBody>
      </p:sp>
      <p:pic>
        <p:nvPicPr>
          <p:cNvPr id="14" name="Grafik 13" descr="Ein Bild, das Zeichnung, Schild enthält.&#10;&#10;Automatisch generierte Beschreibung">
            <a:extLst>
              <a:ext uri="{FF2B5EF4-FFF2-40B4-BE49-F238E27FC236}">
                <a16:creationId xmlns:a16="http://schemas.microsoft.com/office/drawing/2014/main" id="{049EDBD0-8FA2-4CF9-8B84-8085A688BF50}"/>
              </a:ext>
            </a:extLst>
          </p:cNvPr>
          <p:cNvPicPr>
            <a:picLocks noChangeAspect="1"/>
          </p:cNvPicPr>
          <p:nvPr userDrawn="1"/>
        </p:nvPicPr>
        <p:blipFill>
          <a:blip r:embed="rId3"/>
          <a:stretch>
            <a:fillRect/>
          </a:stretch>
        </p:blipFill>
        <p:spPr>
          <a:xfrm>
            <a:off x="8669930" y="2905332"/>
            <a:ext cx="2646344" cy="1047336"/>
          </a:xfrm>
          <a:prstGeom prst="rect">
            <a:avLst/>
          </a:prstGeom>
        </p:spPr>
      </p:pic>
    </p:spTree>
    <p:extLst>
      <p:ext uri="{BB962C8B-B14F-4D97-AF65-F5344CB8AC3E}">
        <p14:creationId xmlns:p14="http://schemas.microsoft.com/office/powerpoint/2010/main" val="262019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Lang">
    <p:spTree>
      <p:nvGrpSpPr>
        <p:cNvPr id="1" name=""/>
        <p:cNvGrpSpPr/>
        <p:nvPr/>
      </p:nvGrpSpPr>
      <p:grpSpPr>
        <a:xfrm>
          <a:off x="0" y="0"/>
          <a:ext cx="0" cy="0"/>
          <a:chOff x="0" y="0"/>
          <a:chExt cx="0" cy="0"/>
        </a:xfrm>
      </p:grpSpPr>
      <p:pic>
        <p:nvPicPr>
          <p:cNvPr id="10" name="Bild">
            <a:extLst>
              <a:ext uri="{FF2B5EF4-FFF2-40B4-BE49-F238E27FC236}">
                <a16:creationId xmlns:a16="http://schemas.microsoft.com/office/drawing/2014/main" id="{46004D87-868D-448C-8511-42E75E077811}"/>
              </a:ext>
            </a:extLst>
          </p:cNvPr>
          <p:cNvPicPr>
            <a:picLocks noChangeAspect="1"/>
          </p:cNvPicPr>
          <p:nvPr userDrawn="1"/>
        </p:nvPicPr>
        <p:blipFill rotWithShape="1">
          <a:blip r:embed="rId2"/>
          <a:srcRect t="35" b="23563"/>
          <a:stretch/>
        </p:blipFill>
        <p:spPr bwMode="gray">
          <a:xfrm>
            <a:off x="-1" y="0"/>
            <a:ext cx="12185906" cy="6210000"/>
          </a:xfrm>
          <a:prstGeom prst="rect">
            <a:avLst/>
          </a:prstGeom>
        </p:spPr>
      </p:pic>
      <p:sp>
        <p:nvSpPr>
          <p:cNvPr id="9" name="Layer">
            <a:extLst>
              <a:ext uri="{FF2B5EF4-FFF2-40B4-BE49-F238E27FC236}">
                <a16:creationId xmlns:a16="http://schemas.microsoft.com/office/drawing/2014/main" id="{CDEFBE80-BD3A-4304-BC86-E4F72B17A05C}"/>
              </a:ext>
            </a:extLst>
          </p:cNvPr>
          <p:cNvSpPr>
            <a:spLocks noGrp="1" noChangeAspect="1"/>
          </p:cNvSpPr>
          <p:nvPr>
            <p:ph type="body" sz="quarter" idx="21" hasCustomPrompt="1"/>
          </p:nvPr>
        </p:nvSpPr>
        <p:spPr bwMode="gray">
          <a:xfrm>
            <a:off x="-1" y="0"/>
            <a:ext cx="12191999" cy="6210000"/>
          </a:xfrm>
          <a:gradFill>
            <a:gsLst>
              <a:gs pos="5000">
                <a:srgbClr val="006AB0">
                  <a:alpha val="80000"/>
                </a:srgbClr>
              </a:gs>
              <a:gs pos="90000">
                <a:srgbClr val="000000">
                  <a:alpha val="80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13" name="Titel">
            <a:extLst>
              <a:ext uri="{FF2B5EF4-FFF2-40B4-BE49-F238E27FC236}">
                <a16:creationId xmlns:a16="http://schemas.microsoft.com/office/drawing/2014/main" id="{A5A61E54-8DA9-4B22-A8A3-0CA083778BB6}"/>
              </a:ext>
            </a:extLst>
          </p:cNvPr>
          <p:cNvSpPr>
            <a:spLocks noGrp="1"/>
          </p:cNvSpPr>
          <p:nvPr>
            <p:ph type="title" hasCustomPrompt="1"/>
          </p:nvPr>
        </p:nvSpPr>
        <p:spPr bwMode="gray">
          <a:xfrm>
            <a:off x="875658" y="2619000"/>
            <a:ext cx="10440000" cy="1620000"/>
          </a:xfrm>
        </p:spPr>
        <p:txBody>
          <a:bodyPr anchor="ctr" anchorCtr="0"/>
          <a:lstStyle>
            <a:lvl1pPr algn="l">
              <a:defRPr sz="4000" cap="all" baseline="0">
                <a:solidFill>
                  <a:schemeClr val="bg1"/>
                </a:solidFill>
              </a:defRPr>
            </a:lvl1pPr>
          </a:lstStyle>
          <a:p>
            <a:pPr lvl="0"/>
            <a:r>
              <a:rPr lang="de-DE"/>
              <a:t>Titel durch Klicken hinzufügen</a:t>
            </a:r>
          </a:p>
        </p:txBody>
      </p:sp>
      <p:pic>
        <p:nvPicPr>
          <p:cNvPr id="7" name="Grafik 6">
            <a:extLst>
              <a:ext uri="{FF2B5EF4-FFF2-40B4-BE49-F238E27FC236}">
                <a16:creationId xmlns:a16="http://schemas.microsoft.com/office/drawing/2014/main" id="{AE31DAF5-8393-494C-B855-9759C7A2AE67}"/>
              </a:ext>
            </a:extLst>
          </p:cNvPr>
          <p:cNvPicPr>
            <a:picLocks noChangeAspect="1"/>
          </p:cNvPicPr>
          <p:nvPr userDrawn="1"/>
        </p:nvPicPr>
        <p:blipFill>
          <a:blip r:embed="rId3"/>
          <a:srcRect/>
          <a:stretch/>
        </p:blipFill>
        <p:spPr>
          <a:xfrm>
            <a:off x="10158911" y="6339600"/>
            <a:ext cx="1492206" cy="388800"/>
          </a:xfrm>
          <a:prstGeom prst="rect">
            <a:avLst/>
          </a:prstGeom>
        </p:spPr>
      </p:pic>
    </p:spTree>
    <p:extLst>
      <p:ext uri="{BB962C8B-B14F-4D97-AF65-F5344CB8AC3E}">
        <p14:creationId xmlns:p14="http://schemas.microsoft.com/office/powerpoint/2010/main" val="142128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Lang mit Subline">
    <p:spTree>
      <p:nvGrpSpPr>
        <p:cNvPr id="1" name=""/>
        <p:cNvGrpSpPr/>
        <p:nvPr/>
      </p:nvGrpSpPr>
      <p:grpSpPr>
        <a:xfrm>
          <a:off x="0" y="0"/>
          <a:ext cx="0" cy="0"/>
          <a:chOff x="0" y="0"/>
          <a:chExt cx="0" cy="0"/>
        </a:xfrm>
      </p:grpSpPr>
      <p:pic>
        <p:nvPicPr>
          <p:cNvPr id="11" name="Bild">
            <a:extLst>
              <a:ext uri="{FF2B5EF4-FFF2-40B4-BE49-F238E27FC236}">
                <a16:creationId xmlns:a16="http://schemas.microsoft.com/office/drawing/2014/main" id="{FB414AB1-0083-48DB-88C4-110C186E84BA}"/>
              </a:ext>
            </a:extLst>
          </p:cNvPr>
          <p:cNvPicPr>
            <a:picLocks noChangeAspect="1"/>
          </p:cNvPicPr>
          <p:nvPr userDrawn="1"/>
        </p:nvPicPr>
        <p:blipFill rotWithShape="1">
          <a:blip r:embed="rId2"/>
          <a:srcRect t="35" b="23563"/>
          <a:stretch/>
        </p:blipFill>
        <p:spPr bwMode="gray">
          <a:xfrm>
            <a:off x="-1" y="0"/>
            <a:ext cx="12185906" cy="6210000"/>
          </a:xfrm>
          <a:prstGeom prst="rect">
            <a:avLst/>
          </a:prstGeom>
        </p:spPr>
      </p:pic>
      <p:sp>
        <p:nvSpPr>
          <p:cNvPr id="9" name="Layer">
            <a:extLst>
              <a:ext uri="{FF2B5EF4-FFF2-40B4-BE49-F238E27FC236}">
                <a16:creationId xmlns:a16="http://schemas.microsoft.com/office/drawing/2014/main" id="{CDEFBE80-BD3A-4304-BC86-E4F72B17A05C}"/>
              </a:ext>
            </a:extLst>
          </p:cNvPr>
          <p:cNvSpPr>
            <a:spLocks noGrp="1" noChangeAspect="1"/>
          </p:cNvSpPr>
          <p:nvPr>
            <p:ph type="body" sz="quarter" idx="21" hasCustomPrompt="1"/>
          </p:nvPr>
        </p:nvSpPr>
        <p:spPr bwMode="gray">
          <a:xfrm>
            <a:off x="-1" y="0"/>
            <a:ext cx="12191999" cy="6210000"/>
          </a:xfrm>
          <a:gradFill>
            <a:gsLst>
              <a:gs pos="5000">
                <a:srgbClr val="006AB0">
                  <a:alpha val="80000"/>
                </a:srgbClr>
              </a:gs>
              <a:gs pos="90000">
                <a:srgbClr val="000000">
                  <a:alpha val="80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13" name="Titel">
            <a:extLst>
              <a:ext uri="{FF2B5EF4-FFF2-40B4-BE49-F238E27FC236}">
                <a16:creationId xmlns:a16="http://schemas.microsoft.com/office/drawing/2014/main" id="{A5A61E54-8DA9-4B22-A8A3-0CA083778BB6}"/>
              </a:ext>
            </a:extLst>
          </p:cNvPr>
          <p:cNvSpPr>
            <a:spLocks noGrp="1"/>
          </p:cNvSpPr>
          <p:nvPr>
            <p:ph type="title" hasCustomPrompt="1"/>
          </p:nvPr>
        </p:nvSpPr>
        <p:spPr bwMode="gray">
          <a:xfrm>
            <a:off x="875658" y="1396800"/>
            <a:ext cx="10440000" cy="1620000"/>
          </a:xfrm>
        </p:spPr>
        <p:txBody>
          <a:bodyPr anchor="b" anchorCtr="0"/>
          <a:lstStyle>
            <a:lvl1pPr algn="l">
              <a:defRPr sz="4000" cap="all" baseline="0">
                <a:solidFill>
                  <a:schemeClr val="bg1"/>
                </a:solidFill>
              </a:defRPr>
            </a:lvl1pPr>
          </a:lstStyle>
          <a:p>
            <a:pPr lvl="0"/>
            <a:r>
              <a:rPr lang="de-DE"/>
              <a:t>Titel durch Klicken hinzufügen</a:t>
            </a:r>
          </a:p>
        </p:txBody>
      </p:sp>
      <p:sp>
        <p:nvSpPr>
          <p:cNvPr id="7" name="Untertitel">
            <a:extLst>
              <a:ext uri="{FF2B5EF4-FFF2-40B4-BE49-F238E27FC236}">
                <a16:creationId xmlns:a16="http://schemas.microsoft.com/office/drawing/2014/main" id="{38684985-0BAB-4FBD-8F4F-5806C88A952B}"/>
              </a:ext>
            </a:extLst>
          </p:cNvPr>
          <p:cNvSpPr>
            <a:spLocks noGrp="1"/>
          </p:cNvSpPr>
          <p:nvPr>
            <p:ph type="body" sz="quarter" idx="12" hasCustomPrompt="1"/>
          </p:nvPr>
        </p:nvSpPr>
        <p:spPr bwMode="gray">
          <a:xfrm>
            <a:off x="875782" y="3195000"/>
            <a:ext cx="10440438" cy="360000"/>
          </a:xfrm>
        </p:spPr>
        <p:txBody>
          <a:bodyPr anchor="t" anchorCtr="0"/>
          <a:lstStyle>
            <a:lvl1pPr marL="0" indent="0" algn="l">
              <a:spcAft>
                <a:spcPts val="0"/>
              </a:spcAft>
              <a:buNone/>
              <a:defRPr sz="2400" b="0" cap="none" baseline="0">
                <a:solidFill>
                  <a:schemeClr val="bg1"/>
                </a:solidFill>
              </a:defRPr>
            </a:lvl1pPr>
          </a:lstStyle>
          <a:p>
            <a:pPr lvl="0"/>
            <a:r>
              <a:rPr lang="de-DE"/>
              <a:t>Untertitel durch Klicken hinzufügen</a:t>
            </a:r>
          </a:p>
        </p:txBody>
      </p:sp>
      <p:sp>
        <p:nvSpPr>
          <p:cNvPr id="8" name="Textplatzhalter">
            <a:extLst>
              <a:ext uri="{FF2B5EF4-FFF2-40B4-BE49-F238E27FC236}">
                <a16:creationId xmlns:a16="http://schemas.microsoft.com/office/drawing/2014/main" id="{522C3B2F-E853-4F6E-AD8B-BD921D8C446A}"/>
              </a:ext>
            </a:extLst>
          </p:cNvPr>
          <p:cNvSpPr>
            <a:spLocks noGrp="1"/>
          </p:cNvSpPr>
          <p:nvPr>
            <p:ph type="body" sz="quarter" idx="39" hasCustomPrompt="1"/>
          </p:nvPr>
        </p:nvSpPr>
        <p:spPr bwMode="gray">
          <a:xfrm>
            <a:off x="875782" y="4095000"/>
            <a:ext cx="10440438" cy="720000"/>
          </a:xfrm>
        </p:spPr>
        <p:txBody>
          <a:bodyPr anchor="t" anchorCtr="0"/>
          <a:lstStyle>
            <a:lvl1pPr marL="0" indent="0" algn="l">
              <a:spcAft>
                <a:spcPts val="0"/>
              </a:spcAft>
              <a:buNone/>
              <a:defRPr sz="2400" b="0" cap="none" baseline="0">
                <a:solidFill>
                  <a:schemeClr val="bg1"/>
                </a:solidFill>
              </a:defRPr>
            </a:lvl1pPr>
          </a:lstStyle>
          <a:p>
            <a:pPr lvl="0"/>
            <a:r>
              <a:rPr lang="de-DE"/>
              <a:t>Text durch Klicken hinzufügen</a:t>
            </a:r>
          </a:p>
        </p:txBody>
      </p:sp>
      <p:pic>
        <p:nvPicPr>
          <p:cNvPr id="15" name="Grafik 14">
            <a:extLst>
              <a:ext uri="{FF2B5EF4-FFF2-40B4-BE49-F238E27FC236}">
                <a16:creationId xmlns:a16="http://schemas.microsoft.com/office/drawing/2014/main" id="{3FCAB4B6-7A49-47CA-912E-7C25158D98BE}"/>
              </a:ext>
            </a:extLst>
          </p:cNvPr>
          <p:cNvPicPr>
            <a:picLocks noChangeAspect="1"/>
          </p:cNvPicPr>
          <p:nvPr userDrawn="1"/>
        </p:nvPicPr>
        <p:blipFill>
          <a:blip r:embed="rId3"/>
          <a:srcRect/>
          <a:stretch/>
        </p:blipFill>
        <p:spPr>
          <a:xfrm>
            <a:off x="10158911" y="6339600"/>
            <a:ext cx="1492206" cy="388800"/>
          </a:xfrm>
          <a:prstGeom prst="rect">
            <a:avLst/>
          </a:prstGeom>
        </p:spPr>
      </p:pic>
    </p:spTree>
    <p:extLst>
      <p:ext uri="{BB962C8B-B14F-4D97-AF65-F5344CB8AC3E}">
        <p14:creationId xmlns:p14="http://schemas.microsoft.com/office/powerpoint/2010/main" val="411222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liederung">
    <p:spTree>
      <p:nvGrpSpPr>
        <p:cNvPr id="1" name=""/>
        <p:cNvGrpSpPr/>
        <p:nvPr/>
      </p:nvGrpSpPr>
      <p:grpSpPr>
        <a:xfrm>
          <a:off x="0" y="0"/>
          <a:ext cx="0" cy="0"/>
          <a:chOff x="0" y="0"/>
          <a:chExt cx="0" cy="0"/>
        </a:xfrm>
      </p:grpSpPr>
      <p:sp>
        <p:nvSpPr>
          <p:cNvPr id="12" name="Bild">
            <a:extLst>
              <a:ext uri="{FF2B5EF4-FFF2-40B4-BE49-F238E27FC236}">
                <a16:creationId xmlns:a16="http://schemas.microsoft.com/office/drawing/2014/main" id="{C7713EAA-BA41-490B-8CE1-038D6730C31D}"/>
              </a:ext>
            </a:extLst>
          </p:cNvPr>
          <p:cNvSpPr>
            <a:spLocks noGrp="1" noChangeAspect="1"/>
          </p:cNvSpPr>
          <p:nvPr>
            <p:ph type="pic" sz="quarter" idx="22"/>
          </p:nvPr>
        </p:nvSpPr>
        <p:spPr bwMode="gray">
          <a:xfrm>
            <a:off x="8127600" y="0"/>
            <a:ext cx="4064400" cy="6858000"/>
          </a:xfrm>
          <a:solidFill>
            <a:schemeClr val="bg1">
              <a:lumMod val="85000"/>
            </a:schemeClr>
          </a:solidFill>
        </p:spPr>
        <p:txBody>
          <a:bodyPr lIns="0" tIns="0" rIns="0" bIns="0" anchor="ctr" anchorCtr="0"/>
          <a:lstStyle>
            <a:lvl1pPr marL="0" indent="0" algn="ctr">
              <a:buNone/>
              <a:defRPr/>
            </a:lvl1pPr>
          </a:lstStyle>
          <a:p>
            <a:r>
              <a:rPr lang="de-DE"/>
              <a:t>Bild durch Klicken auf Symbol hinzufügen</a:t>
            </a:r>
          </a:p>
        </p:txBody>
      </p:sp>
      <p:sp>
        <p:nvSpPr>
          <p:cNvPr id="13" name="Layer">
            <a:extLst>
              <a:ext uri="{FF2B5EF4-FFF2-40B4-BE49-F238E27FC236}">
                <a16:creationId xmlns:a16="http://schemas.microsoft.com/office/drawing/2014/main" id="{69A49421-6408-416A-B747-27993D93BA78}"/>
              </a:ext>
            </a:extLst>
          </p:cNvPr>
          <p:cNvSpPr>
            <a:spLocks noGrp="1" noChangeAspect="1"/>
          </p:cNvSpPr>
          <p:nvPr>
            <p:ph type="body" sz="quarter" idx="21" hasCustomPrompt="1"/>
          </p:nvPr>
        </p:nvSpPr>
        <p:spPr bwMode="gray">
          <a:xfrm>
            <a:off x="8127600" y="0"/>
            <a:ext cx="4064400" cy="6858000"/>
          </a:xfrm>
          <a:gradFill>
            <a:gsLst>
              <a:gs pos="5000">
                <a:srgbClr val="006AB0">
                  <a:alpha val="80000"/>
                </a:srgbClr>
              </a:gs>
              <a:gs pos="90000">
                <a:srgbClr val="000000">
                  <a:alpha val="80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7" name="Titel">
            <a:extLst>
              <a:ext uri="{FF2B5EF4-FFF2-40B4-BE49-F238E27FC236}">
                <a16:creationId xmlns:a16="http://schemas.microsoft.com/office/drawing/2014/main" id="{892DD1DF-1BD4-45AD-8FE6-7EE527498DFB}"/>
              </a:ext>
            </a:extLst>
          </p:cNvPr>
          <p:cNvSpPr>
            <a:spLocks noGrp="1"/>
          </p:cNvSpPr>
          <p:nvPr>
            <p:ph type="title" hasCustomPrompt="1"/>
          </p:nvPr>
        </p:nvSpPr>
        <p:spPr bwMode="gray">
          <a:xfrm>
            <a:off x="1327528" y="1511998"/>
            <a:ext cx="6260400" cy="900000"/>
          </a:xfrm>
        </p:spPr>
        <p:txBody>
          <a:bodyPr anchor="b" anchorCtr="0"/>
          <a:lstStyle>
            <a:lvl1pPr>
              <a:defRPr sz="4000" cap="all" baseline="0"/>
            </a:lvl1pPr>
          </a:lstStyle>
          <a:p>
            <a:r>
              <a:rPr lang="de-DE" noProof="0"/>
              <a:t>Titel durch Klicken hinzufügen</a:t>
            </a:r>
            <a:endParaRPr lang="de-DE"/>
          </a:p>
        </p:txBody>
      </p:sp>
      <p:sp>
        <p:nvSpPr>
          <p:cNvPr id="6" name="Inhalt">
            <a:extLst>
              <a:ext uri="{FF2B5EF4-FFF2-40B4-BE49-F238E27FC236}">
                <a16:creationId xmlns:a16="http://schemas.microsoft.com/office/drawing/2014/main" id="{588BE5F8-D5B2-46B2-962A-6F6DDF9FBF64}"/>
              </a:ext>
            </a:extLst>
          </p:cNvPr>
          <p:cNvSpPr>
            <a:spLocks noGrp="1"/>
          </p:cNvSpPr>
          <p:nvPr>
            <p:ph sz="quarter" idx="15" hasCustomPrompt="1"/>
          </p:nvPr>
        </p:nvSpPr>
        <p:spPr bwMode="gray">
          <a:xfrm>
            <a:off x="1327528" y="2889504"/>
            <a:ext cx="6260400" cy="2455200"/>
          </a:xfrm>
        </p:spPr>
        <p:txBody>
          <a:bodyPr/>
          <a:lstStyle>
            <a:lvl1pPr marL="450000" indent="-450000">
              <a:buFont typeface="+mj-lt"/>
              <a:buAutoNum type="arabicPeriod"/>
              <a:defRPr sz="2000"/>
            </a:lvl1pPr>
            <a:lvl2pPr marL="648065" indent="-324032">
              <a:buSzPct val="100000"/>
              <a:buFont typeface="+mj-lt"/>
              <a:buAutoNum type="arabicPeriod"/>
              <a:defRPr/>
            </a:lvl2pPr>
            <a:lvl3pPr marL="648065" indent="0">
              <a:buSzPct val="100000"/>
              <a:buFont typeface="+mj-lt"/>
              <a:buNone/>
              <a:defRPr/>
            </a:lvl3pPr>
          </a:lstStyle>
          <a:p>
            <a:pPr lvl="0"/>
            <a:r>
              <a:rPr lang="de-DE"/>
              <a:t>Text durch Klicken hinzufügen</a:t>
            </a:r>
          </a:p>
        </p:txBody>
      </p:sp>
      <p:sp>
        <p:nvSpPr>
          <p:cNvPr id="9" name="Fußzeile">
            <a:extLst>
              <a:ext uri="{FF2B5EF4-FFF2-40B4-BE49-F238E27FC236}">
                <a16:creationId xmlns:a16="http://schemas.microsoft.com/office/drawing/2014/main" id="{29E90C7A-15B4-47CA-AAB1-DCC152287DC7}"/>
              </a:ext>
            </a:extLst>
          </p:cNvPr>
          <p:cNvSpPr>
            <a:spLocks noGrp="1"/>
          </p:cNvSpPr>
          <p:nvPr>
            <p:ph type="ftr" sz="quarter" idx="10"/>
          </p:nvPr>
        </p:nvSpPr>
        <p:spPr bwMode="gray"/>
        <p:txBody>
          <a:bodyPr/>
          <a:lstStyle/>
          <a:p>
            <a:r>
              <a:rPr lang="de-DE" noProof="0"/>
              <a:t>Termin | Name | 2.1.2019</a:t>
            </a:r>
          </a:p>
        </p:txBody>
      </p:sp>
      <p:sp>
        <p:nvSpPr>
          <p:cNvPr id="10" name="Foliennummer">
            <a:extLst>
              <a:ext uri="{FF2B5EF4-FFF2-40B4-BE49-F238E27FC236}">
                <a16:creationId xmlns:a16="http://schemas.microsoft.com/office/drawing/2014/main" id="{25F3A366-59F9-4608-B2D5-8AE3A3431818}"/>
              </a:ext>
            </a:extLst>
          </p:cNvPr>
          <p:cNvSpPr>
            <a:spLocks noGrp="1"/>
          </p:cNvSpPr>
          <p:nvPr>
            <p:ph type="sldNum" sz="quarter" idx="11"/>
          </p:nvPr>
        </p:nvSpPr>
        <p:spPr bwMode="gray"/>
        <p:txBody>
          <a:bodyPr/>
          <a:lstStyle/>
          <a:p>
            <a:fld id="{65685BD5-7F70-499C-8F04-1460C72EE5D6}" type="slidenum">
              <a:rPr lang="de-DE" noProof="0" smtClean="0"/>
              <a:pPr/>
              <a:t>‹#›</a:t>
            </a:fld>
            <a:endParaRPr lang="de-DE" noProof="0"/>
          </a:p>
        </p:txBody>
      </p:sp>
    </p:spTree>
    <p:extLst>
      <p:ext uri="{BB962C8B-B14F-4D97-AF65-F5344CB8AC3E}">
        <p14:creationId xmlns:p14="http://schemas.microsoft.com/office/powerpoint/2010/main" val="154069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
    <p:spTree>
      <p:nvGrpSpPr>
        <p:cNvPr id="1" name=""/>
        <p:cNvGrpSpPr/>
        <p:nvPr/>
      </p:nvGrpSpPr>
      <p:grpSpPr>
        <a:xfrm>
          <a:off x="0" y="0"/>
          <a:ext cx="0" cy="0"/>
          <a:chOff x="0" y="0"/>
          <a:chExt cx="0" cy="0"/>
        </a:xfrm>
      </p:grpSpPr>
      <p:sp>
        <p:nvSpPr>
          <p:cNvPr id="12" name="Bild">
            <a:extLst>
              <a:ext uri="{FF2B5EF4-FFF2-40B4-BE49-F238E27FC236}">
                <a16:creationId xmlns:a16="http://schemas.microsoft.com/office/drawing/2014/main" id="{C7713EAA-BA41-490B-8CE1-038D6730C31D}"/>
              </a:ext>
            </a:extLst>
          </p:cNvPr>
          <p:cNvSpPr>
            <a:spLocks noGrp="1" noChangeAspect="1"/>
          </p:cNvSpPr>
          <p:nvPr>
            <p:ph type="pic" sz="quarter" idx="22"/>
          </p:nvPr>
        </p:nvSpPr>
        <p:spPr bwMode="gray">
          <a:xfrm>
            <a:off x="8127600" y="0"/>
            <a:ext cx="4064400" cy="6858000"/>
          </a:xfrm>
          <a:solidFill>
            <a:schemeClr val="bg1">
              <a:lumMod val="85000"/>
            </a:schemeClr>
          </a:solidFill>
        </p:spPr>
        <p:txBody>
          <a:bodyPr lIns="0" tIns="0" rIns="0" bIns="0" anchor="ctr" anchorCtr="0"/>
          <a:lstStyle>
            <a:lvl1pPr marL="0" indent="0" algn="ctr">
              <a:buNone/>
              <a:defRPr/>
            </a:lvl1pPr>
          </a:lstStyle>
          <a:p>
            <a:r>
              <a:rPr lang="de-DE"/>
              <a:t>Bild durch Klicken auf Symbol hinzufügen</a:t>
            </a:r>
          </a:p>
        </p:txBody>
      </p:sp>
      <p:sp>
        <p:nvSpPr>
          <p:cNvPr id="13" name="Layer">
            <a:extLst>
              <a:ext uri="{FF2B5EF4-FFF2-40B4-BE49-F238E27FC236}">
                <a16:creationId xmlns:a16="http://schemas.microsoft.com/office/drawing/2014/main" id="{69A49421-6408-416A-B747-27993D93BA78}"/>
              </a:ext>
            </a:extLst>
          </p:cNvPr>
          <p:cNvSpPr>
            <a:spLocks noGrp="1" noChangeAspect="1"/>
          </p:cNvSpPr>
          <p:nvPr>
            <p:ph type="body" sz="quarter" idx="21" hasCustomPrompt="1"/>
          </p:nvPr>
        </p:nvSpPr>
        <p:spPr bwMode="gray">
          <a:xfrm>
            <a:off x="8127600" y="0"/>
            <a:ext cx="4064400" cy="6858000"/>
          </a:xfrm>
          <a:gradFill>
            <a:gsLst>
              <a:gs pos="5000">
                <a:srgbClr val="006AB0">
                  <a:alpha val="80000"/>
                </a:srgbClr>
              </a:gs>
              <a:gs pos="90000">
                <a:schemeClr val="tx1">
                  <a:alpha val="8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14" name="Text">
            <a:extLst>
              <a:ext uri="{FF2B5EF4-FFF2-40B4-BE49-F238E27FC236}">
                <a16:creationId xmlns:a16="http://schemas.microsoft.com/office/drawing/2014/main" id="{891C9BC3-1D8F-4CA1-A0BA-E518069BE65A}"/>
              </a:ext>
            </a:extLst>
          </p:cNvPr>
          <p:cNvSpPr>
            <a:spLocks noGrp="1"/>
          </p:cNvSpPr>
          <p:nvPr>
            <p:ph type="title" hasCustomPrompt="1"/>
          </p:nvPr>
        </p:nvSpPr>
        <p:spPr bwMode="gray">
          <a:xfrm>
            <a:off x="2263529" y="2529000"/>
            <a:ext cx="5324400" cy="1800000"/>
          </a:xfrm>
        </p:spPr>
        <p:txBody>
          <a:bodyPr anchor="b" anchorCtr="0"/>
          <a:lstStyle>
            <a:lvl1pPr algn="r">
              <a:defRPr sz="4000" cap="all" baseline="0"/>
            </a:lvl1pPr>
          </a:lstStyle>
          <a:p>
            <a:pPr lvl="0"/>
            <a:r>
              <a:rPr lang="de-DE"/>
              <a:t>Kapiteltext durch Klicken hinzufügen</a:t>
            </a:r>
          </a:p>
        </p:txBody>
      </p:sp>
      <p:sp>
        <p:nvSpPr>
          <p:cNvPr id="15" name="Nummer">
            <a:extLst>
              <a:ext uri="{FF2B5EF4-FFF2-40B4-BE49-F238E27FC236}">
                <a16:creationId xmlns:a16="http://schemas.microsoft.com/office/drawing/2014/main" id="{FE3927BB-AA84-4142-8FEA-4C72BF3E05CF}"/>
              </a:ext>
            </a:extLst>
          </p:cNvPr>
          <p:cNvSpPr>
            <a:spLocks noGrp="1" noChangeAspect="1"/>
          </p:cNvSpPr>
          <p:nvPr>
            <p:ph type="body" sz="quarter" idx="25" hasCustomPrompt="1"/>
          </p:nvPr>
        </p:nvSpPr>
        <p:spPr bwMode="gray">
          <a:xfrm>
            <a:off x="8128000" y="2529000"/>
            <a:ext cx="1800234" cy="1800000"/>
          </a:xfrm>
          <a:noFill/>
        </p:spPr>
        <p:txBody>
          <a:bodyPr anchor="ctr" anchorCtr="0"/>
          <a:lstStyle>
            <a:lvl1pPr marL="0" indent="0" algn="ctr">
              <a:buNone/>
              <a:defRPr sz="7201" b="1">
                <a:solidFill>
                  <a:schemeClr val="bg1"/>
                </a:solidFill>
              </a:defRPr>
            </a:lvl1pPr>
            <a:lvl2pPr>
              <a:defRPr sz="7201"/>
            </a:lvl2pPr>
            <a:lvl3pPr>
              <a:defRPr sz="7201"/>
            </a:lvl3pPr>
            <a:lvl4pPr>
              <a:defRPr sz="7201"/>
            </a:lvl4pPr>
            <a:lvl5pPr>
              <a:defRPr sz="7201"/>
            </a:lvl5pPr>
          </a:lstStyle>
          <a:p>
            <a:pPr lvl="0"/>
            <a:r>
              <a:rPr lang="de-DE"/>
              <a:t>Nr.</a:t>
            </a:r>
          </a:p>
        </p:txBody>
      </p:sp>
      <p:sp>
        <p:nvSpPr>
          <p:cNvPr id="9" name="Fußzeile">
            <a:extLst>
              <a:ext uri="{FF2B5EF4-FFF2-40B4-BE49-F238E27FC236}">
                <a16:creationId xmlns:a16="http://schemas.microsoft.com/office/drawing/2014/main" id="{29E90C7A-15B4-47CA-AAB1-DCC152287DC7}"/>
              </a:ext>
            </a:extLst>
          </p:cNvPr>
          <p:cNvSpPr>
            <a:spLocks noGrp="1"/>
          </p:cNvSpPr>
          <p:nvPr>
            <p:ph type="ftr" sz="quarter" idx="10"/>
          </p:nvPr>
        </p:nvSpPr>
        <p:spPr bwMode="gray"/>
        <p:txBody>
          <a:bodyPr/>
          <a:lstStyle/>
          <a:p>
            <a:r>
              <a:rPr lang="de-DE" noProof="0"/>
              <a:t>Termin | Name | 2.1.2019</a:t>
            </a:r>
          </a:p>
        </p:txBody>
      </p:sp>
      <p:sp>
        <p:nvSpPr>
          <p:cNvPr id="10" name="Foliennummer">
            <a:extLst>
              <a:ext uri="{FF2B5EF4-FFF2-40B4-BE49-F238E27FC236}">
                <a16:creationId xmlns:a16="http://schemas.microsoft.com/office/drawing/2014/main" id="{25F3A366-59F9-4608-B2D5-8AE3A3431818}"/>
              </a:ext>
            </a:extLst>
          </p:cNvPr>
          <p:cNvSpPr>
            <a:spLocks noGrp="1"/>
          </p:cNvSpPr>
          <p:nvPr>
            <p:ph type="sldNum" sz="quarter" idx="11"/>
          </p:nvPr>
        </p:nvSpPr>
        <p:spPr bwMode="gray"/>
        <p:txBody>
          <a:bodyPr/>
          <a:lstStyle/>
          <a:p>
            <a:fld id="{65685BD5-7F70-499C-8F04-1460C72EE5D6}" type="slidenum">
              <a:rPr lang="de-DE" noProof="0" smtClean="0"/>
              <a:pPr/>
              <a:t>‹#›</a:t>
            </a:fld>
            <a:endParaRPr lang="de-DE" noProof="0"/>
          </a:p>
        </p:txBody>
      </p:sp>
    </p:spTree>
    <p:extLst>
      <p:ext uri="{BB962C8B-B14F-4D97-AF65-F5344CB8AC3E}">
        <p14:creationId xmlns:p14="http://schemas.microsoft.com/office/powerpoint/2010/main" val="116636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1-spaltig ">
    <p:spTree>
      <p:nvGrpSpPr>
        <p:cNvPr id="1" name=""/>
        <p:cNvGrpSpPr/>
        <p:nvPr/>
      </p:nvGrpSpPr>
      <p:grpSpPr>
        <a:xfrm>
          <a:off x="0" y="0"/>
          <a:ext cx="0" cy="0"/>
          <a:chOff x="0" y="0"/>
          <a:chExt cx="0" cy="0"/>
        </a:xfrm>
      </p:grpSpPr>
      <p:sp>
        <p:nvSpPr>
          <p:cNvPr id="7" name="Titel">
            <a:extLst>
              <a:ext uri="{FF2B5EF4-FFF2-40B4-BE49-F238E27FC236}">
                <a16:creationId xmlns:a16="http://schemas.microsoft.com/office/drawing/2014/main" id="{892DD1DF-1BD4-45AD-8FE6-7EE527498DFB}"/>
              </a:ext>
            </a:extLst>
          </p:cNvPr>
          <p:cNvSpPr>
            <a:spLocks noGrp="1"/>
          </p:cNvSpPr>
          <p:nvPr>
            <p:ph type="title" hasCustomPrompt="1"/>
          </p:nvPr>
        </p:nvSpPr>
        <p:spPr bwMode="gray"/>
        <p:txBody>
          <a:bodyPr/>
          <a:lstStyle/>
          <a:p>
            <a:r>
              <a:rPr lang="de-DE" noProof="0"/>
              <a:t>Titel durch Klicken hinzufügen</a:t>
            </a:r>
            <a:endParaRPr lang="de-DE"/>
          </a:p>
        </p:txBody>
      </p:sp>
      <p:sp>
        <p:nvSpPr>
          <p:cNvPr id="17" name="Untertitel">
            <a:extLst>
              <a:ext uri="{FF2B5EF4-FFF2-40B4-BE49-F238E27FC236}">
                <a16:creationId xmlns:a16="http://schemas.microsoft.com/office/drawing/2014/main" id="{5EAD28ED-1E62-43EE-A9F5-6A67CC6CCA81}"/>
              </a:ext>
            </a:extLst>
          </p:cNvPr>
          <p:cNvSpPr>
            <a:spLocks noGrp="1"/>
          </p:cNvSpPr>
          <p:nvPr>
            <p:ph type="body" sz="quarter" idx="13" hasCustomPrompt="1"/>
          </p:nvPr>
        </p:nvSpPr>
        <p:spPr bwMode="gray">
          <a:xfrm>
            <a:off x="540070" y="828000"/>
            <a:ext cx="11111046" cy="396000"/>
          </a:xfrm>
        </p:spPr>
        <p:txBody>
          <a:bodyPr/>
          <a:lstStyle>
            <a:lvl1pPr marL="0" indent="0">
              <a:buNone/>
              <a:defRPr sz="2000" b="1" baseline="0">
                <a:solidFill>
                  <a:srgbClr val="006AB0"/>
                </a:solidFill>
              </a:defRPr>
            </a:lvl1pPr>
          </a:lstStyle>
          <a:p>
            <a:r>
              <a:rPr lang="de-DE" noProof="0"/>
              <a:t>Untertitel durch Klicken hinzufügen</a:t>
            </a:r>
          </a:p>
        </p:txBody>
      </p:sp>
      <p:sp>
        <p:nvSpPr>
          <p:cNvPr id="6" name="Inhalt">
            <a:extLst>
              <a:ext uri="{FF2B5EF4-FFF2-40B4-BE49-F238E27FC236}">
                <a16:creationId xmlns:a16="http://schemas.microsoft.com/office/drawing/2014/main" id="{D520D923-24F5-4C84-AD35-332D2C60ADFE}"/>
              </a:ext>
            </a:extLst>
          </p:cNvPr>
          <p:cNvSpPr>
            <a:spLocks noGrp="1"/>
          </p:cNvSpPr>
          <p:nvPr>
            <p:ph sz="quarter" idx="24" hasCustomPrompt="1"/>
          </p:nvPr>
        </p:nvSpPr>
        <p:spPr bwMode="gray">
          <a:xfrm>
            <a:off x="540071" y="1511300"/>
            <a:ext cx="11109600" cy="4698000"/>
          </a:xfrm>
        </p:spPr>
        <p:txBody>
          <a:bodyPr/>
          <a:lstStyle/>
          <a:p>
            <a:pPr lvl="0"/>
            <a:r>
              <a:rPr lang="de-DE" noProof="0"/>
              <a:t>Text durch Klicken hinzufügen </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9" name="Fußzeile">
            <a:extLst>
              <a:ext uri="{FF2B5EF4-FFF2-40B4-BE49-F238E27FC236}">
                <a16:creationId xmlns:a16="http://schemas.microsoft.com/office/drawing/2014/main" id="{29E90C7A-15B4-47CA-AAB1-DCC152287DC7}"/>
              </a:ext>
            </a:extLst>
          </p:cNvPr>
          <p:cNvSpPr>
            <a:spLocks noGrp="1"/>
          </p:cNvSpPr>
          <p:nvPr>
            <p:ph type="ftr" sz="quarter" idx="10"/>
          </p:nvPr>
        </p:nvSpPr>
        <p:spPr bwMode="gray"/>
        <p:txBody>
          <a:bodyPr/>
          <a:lstStyle/>
          <a:p>
            <a:r>
              <a:rPr lang="de-DE" noProof="0"/>
              <a:t>Termin | Name | 2.1.2019</a:t>
            </a:r>
          </a:p>
        </p:txBody>
      </p:sp>
      <p:sp>
        <p:nvSpPr>
          <p:cNvPr id="10" name="Foliennummer">
            <a:extLst>
              <a:ext uri="{FF2B5EF4-FFF2-40B4-BE49-F238E27FC236}">
                <a16:creationId xmlns:a16="http://schemas.microsoft.com/office/drawing/2014/main" id="{25F3A366-59F9-4608-B2D5-8AE3A3431818}"/>
              </a:ext>
            </a:extLst>
          </p:cNvPr>
          <p:cNvSpPr>
            <a:spLocks noGrp="1"/>
          </p:cNvSpPr>
          <p:nvPr>
            <p:ph type="sldNum" sz="quarter" idx="11"/>
          </p:nvPr>
        </p:nvSpPr>
        <p:spPr bwMode="gray"/>
        <p:txBody>
          <a:bodyPr/>
          <a:lstStyle/>
          <a:p>
            <a:fld id="{65685BD5-7F70-499C-8F04-1460C72EE5D6}" type="slidenum">
              <a:rPr lang="de-DE" noProof="0" smtClean="0"/>
              <a:pPr/>
              <a:t>‹#›</a:t>
            </a:fld>
            <a:endParaRPr lang="de-DE" noProof="0"/>
          </a:p>
        </p:txBody>
      </p:sp>
      <p:pic>
        <p:nvPicPr>
          <p:cNvPr id="11" name="Grafik 10">
            <a:extLst>
              <a:ext uri="{FF2B5EF4-FFF2-40B4-BE49-F238E27FC236}">
                <a16:creationId xmlns:a16="http://schemas.microsoft.com/office/drawing/2014/main" id="{2CD1B78E-E152-44C0-A8F7-421D68409E09}"/>
              </a:ext>
            </a:extLst>
          </p:cNvPr>
          <p:cNvPicPr>
            <a:picLocks noChangeAspect="1"/>
          </p:cNvPicPr>
          <p:nvPr userDrawn="1"/>
        </p:nvPicPr>
        <p:blipFill>
          <a:blip r:embed="rId2"/>
          <a:srcRect/>
          <a:stretch/>
        </p:blipFill>
        <p:spPr>
          <a:xfrm>
            <a:off x="10158911" y="6339600"/>
            <a:ext cx="1492206" cy="388800"/>
          </a:xfrm>
          <a:prstGeom prst="rect">
            <a:avLst/>
          </a:prstGeom>
        </p:spPr>
      </p:pic>
    </p:spTree>
    <p:extLst>
      <p:ext uri="{BB962C8B-B14F-4D97-AF65-F5344CB8AC3E}">
        <p14:creationId xmlns:p14="http://schemas.microsoft.com/office/powerpoint/2010/main" val="132729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2-spaltig ">
    <p:spTree>
      <p:nvGrpSpPr>
        <p:cNvPr id="1" name=""/>
        <p:cNvGrpSpPr/>
        <p:nvPr/>
      </p:nvGrpSpPr>
      <p:grpSpPr>
        <a:xfrm>
          <a:off x="0" y="0"/>
          <a:ext cx="0" cy="0"/>
          <a:chOff x="0" y="0"/>
          <a:chExt cx="0" cy="0"/>
        </a:xfrm>
      </p:grpSpPr>
      <p:sp>
        <p:nvSpPr>
          <p:cNvPr id="7" name="Titel">
            <a:extLst>
              <a:ext uri="{FF2B5EF4-FFF2-40B4-BE49-F238E27FC236}">
                <a16:creationId xmlns:a16="http://schemas.microsoft.com/office/drawing/2014/main" id="{892DD1DF-1BD4-45AD-8FE6-7EE527498DFB}"/>
              </a:ext>
            </a:extLst>
          </p:cNvPr>
          <p:cNvSpPr>
            <a:spLocks noGrp="1"/>
          </p:cNvSpPr>
          <p:nvPr>
            <p:ph type="title" hasCustomPrompt="1"/>
          </p:nvPr>
        </p:nvSpPr>
        <p:spPr bwMode="gray"/>
        <p:txBody>
          <a:bodyPr/>
          <a:lstStyle/>
          <a:p>
            <a:r>
              <a:rPr lang="de-DE" noProof="0"/>
              <a:t>Titel durch Klicken hinzufügen</a:t>
            </a:r>
            <a:endParaRPr lang="de-DE"/>
          </a:p>
        </p:txBody>
      </p:sp>
      <p:sp>
        <p:nvSpPr>
          <p:cNvPr id="17" name="Untertitel">
            <a:extLst>
              <a:ext uri="{FF2B5EF4-FFF2-40B4-BE49-F238E27FC236}">
                <a16:creationId xmlns:a16="http://schemas.microsoft.com/office/drawing/2014/main" id="{5EAD28ED-1E62-43EE-A9F5-6A67CC6CCA81}"/>
              </a:ext>
            </a:extLst>
          </p:cNvPr>
          <p:cNvSpPr>
            <a:spLocks noGrp="1"/>
          </p:cNvSpPr>
          <p:nvPr>
            <p:ph type="body" sz="quarter" idx="13" hasCustomPrompt="1"/>
          </p:nvPr>
        </p:nvSpPr>
        <p:spPr bwMode="gray">
          <a:xfrm>
            <a:off x="540070" y="828000"/>
            <a:ext cx="11111046" cy="396000"/>
          </a:xfrm>
        </p:spPr>
        <p:txBody>
          <a:bodyPr/>
          <a:lstStyle>
            <a:lvl1pPr marL="0" indent="0">
              <a:buNone/>
              <a:defRPr sz="2000" b="1" baseline="0">
                <a:solidFill>
                  <a:srgbClr val="006AB0"/>
                </a:solidFill>
              </a:defRPr>
            </a:lvl1pPr>
          </a:lstStyle>
          <a:p>
            <a:r>
              <a:rPr lang="de-DE" noProof="0"/>
              <a:t>Untertitel durch Klicken hinzufügen</a:t>
            </a:r>
          </a:p>
        </p:txBody>
      </p:sp>
      <p:sp>
        <p:nvSpPr>
          <p:cNvPr id="6" name="Inhalt 1">
            <a:extLst>
              <a:ext uri="{FF2B5EF4-FFF2-40B4-BE49-F238E27FC236}">
                <a16:creationId xmlns:a16="http://schemas.microsoft.com/office/drawing/2014/main" id="{D520D923-24F5-4C84-AD35-332D2C60ADFE}"/>
              </a:ext>
            </a:extLst>
          </p:cNvPr>
          <p:cNvSpPr>
            <a:spLocks noGrp="1"/>
          </p:cNvSpPr>
          <p:nvPr>
            <p:ph sz="quarter" idx="24" hasCustomPrompt="1"/>
          </p:nvPr>
        </p:nvSpPr>
        <p:spPr bwMode="gray">
          <a:xfrm>
            <a:off x="540071" y="1511300"/>
            <a:ext cx="5418000" cy="4698000"/>
          </a:xfrm>
        </p:spPr>
        <p:txBody>
          <a:bodyPr/>
          <a:lstStyle/>
          <a:p>
            <a:pPr lvl="0"/>
            <a:r>
              <a:rPr lang="de-DE" noProof="0"/>
              <a:t>Text durch Klicken hinzufügen </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8" name="Inhalt 2">
            <a:extLst>
              <a:ext uri="{FF2B5EF4-FFF2-40B4-BE49-F238E27FC236}">
                <a16:creationId xmlns:a16="http://schemas.microsoft.com/office/drawing/2014/main" id="{61D5AF50-A179-4B64-945F-3427EF5E0E82}"/>
              </a:ext>
            </a:extLst>
          </p:cNvPr>
          <p:cNvSpPr>
            <a:spLocks noGrp="1"/>
          </p:cNvSpPr>
          <p:nvPr>
            <p:ph sz="quarter" idx="25" hasCustomPrompt="1"/>
          </p:nvPr>
        </p:nvSpPr>
        <p:spPr bwMode="gray">
          <a:xfrm>
            <a:off x="6233116" y="1511300"/>
            <a:ext cx="5418000" cy="4698000"/>
          </a:xfrm>
        </p:spPr>
        <p:txBody>
          <a:bodyPr/>
          <a:lstStyle/>
          <a:p>
            <a:pPr lvl="0"/>
            <a:r>
              <a:rPr lang="de-DE" noProof="0"/>
              <a:t>Text durch Klicken hinzufügen </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9" name="Fußzeile">
            <a:extLst>
              <a:ext uri="{FF2B5EF4-FFF2-40B4-BE49-F238E27FC236}">
                <a16:creationId xmlns:a16="http://schemas.microsoft.com/office/drawing/2014/main" id="{29E90C7A-15B4-47CA-AAB1-DCC152287DC7}"/>
              </a:ext>
            </a:extLst>
          </p:cNvPr>
          <p:cNvSpPr>
            <a:spLocks noGrp="1"/>
          </p:cNvSpPr>
          <p:nvPr>
            <p:ph type="ftr" sz="quarter" idx="10"/>
          </p:nvPr>
        </p:nvSpPr>
        <p:spPr bwMode="gray"/>
        <p:txBody>
          <a:bodyPr/>
          <a:lstStyle/>
          <a:p>
            <a:r>
              <a:rPr lang="de-DE" noProof="0"/>
              <a:t>Termin | Name | 2.1.2019</a:t>
            </a:r>
          </a:p>
        </p:txBody>
      </p:sp>
      <p:sp>
        <p:nvSpPr>
          <p:cNvPr id="10" name="Foliennummer">
            <a:extLst>
              <a:ext uri="{FF2B5EF4-FFF2-40B4-BE49-F238E27FC236}">
                <a16:creationId xmlns:a16="http://schemas.microsoft.com/office/drawing/2014/main" id="{25F3A366-59F9-4608-B2D5-8AE3A3431818}"/>
              </a:ext>
            </a:extLst>
          </p:cNvPr>
          <p:cNvSpPr>
            <a:spLocks noGrp="1"/>
          </p:cNvSpPr>
          <p:nvPr>
            <p:ph type="sldNum" sz="quarter" idx="11"/>
          </p:nvPr>
        </p:nvSpPr>
        <p:spPr bwMode="gray"/>
        <p:txBody>
          <a:bodyPr/>
          <a:lstStyle/>
          <a:p>
            <a:fld id="{65685BD5-7F70-499C-8F04-1460C72EE5D6}" type="slidenum">
              <a:rPr lang="de-DE" noProof="0" smtClean="0"/>
              <a:pPr/>
              <a:t>‹#›</a:t>
            </a:fld>
            <a:endParaRPr lang="de-DE" noProof="0"/>
          </a:p>
        </p:txBody>
      </p:sp>
      <p:pic>
        <p:nvPicPr>
          <p:cNvPr id="12" name="Grafik 11">
            <a:extLst>
              <a:ext uri="{FF2B5EF4-FFF2-40B4-BE49-F238E27FC236}">
                <a16:creationId xmlns:a16="http://schemas.microsoft.com/office/drawing/2014/main" id="{3DCC2F4A-6F86-4E52-926B-D1A6B0708041}"/>
              </a:ext>
            </a:extLst>
          </p:cNvPr>
          <p:cNvPicPr>
            <a:picLocks noChangeAspect="1"/>
          </p:cNvPicPr>
          <p:nvPr userDrawn="1"/>
        </p:nvPicPr>
        <p:blipFill>
          <a:blip r:embed="rId2"/>
          <a:srcRect/>
          <a:stretch/>
        </p:blipFill>
        <p:spPr>
          <a:xfrm>
            <a:off x="10158911" y="6339600"/>
            <a:ext cx="1492206" cy="388800"/>
          </a:xfrm>
          <a:prstGeom prst="rect">
            <a:avLst/>
          </a:prstGeom>
        </p:spPr>
      </p:pic>
    </p:spTree>
    <p:extLst>
      <p:ext uri="{BB962C8B-B14F-4D97-AF65-F5344CB8AC3E}">
        <p14:creationId xmlns:p14="http://schemas.microsoft.com/office/powerpoint/2010/main" val="211124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2" name="Hilfslinien">
            <a:extLst>
              <a:ext uri="{FF2B5EF4-FFF2-40B4-BE49-F238E27FC236}">
                <a16:creationId xmlns:a16="http://schemas.microsoft.com/office/drawing/2014/main" id="{029E0DA0-27A9-4C6F-81D0-B6B9FE9CE389}"/>
              </a:ext>
            </a:extLst>
          </p:cNvPr>
          <p:cNvGrpSpPr/>
          <p:nvPr userDrawn="1"/>
        </p:nvGrpSpPr>
        <p:grpSpPr bwMode="gray">
          <a:xfrm>
            <a:off x="-737348" y="-737252"/>
            <a:ext cx="12388466" cy="7487552"/>
            <a:chOff x="-737252" y="-737252"/>
            <a:chExt cx="12386853" cy="7487552"/>
          </a:xfrm>
        </p:grpSpPr>
        <p:grpSp>
          <p:nvGrpSpPr>
            <p:cNvPr id="33" name="Hilfslinie">
              <a:extLst>
                <a:ext uri="{FF2B5EF4-FFF2-40B4-BE49-F238E27FC236}">
                  <a16:creationId xmlns:a16="http://schemas.microsoft.com/office/drawing/2014/main" id="{F8EA553C-2B1A-455D-9F39-1C6E6A3ABE76}"/>
                </a:ext>
              </a:extLst>
            </p:cNvPr>
            <p:cNvGrpSpPr/>
            <p:nvPr userDrawn="1"/>
          </p:nvGrpSpPr>
          <p:grpSpPr bwMode="gray">
            <a:xfrm>
              <a:off x="538163" y="-737252"/>
              <a:ext cx="8489837" cy="720000"/>
              <a:chOff x="538163" y="-737252"/>
              <a:chExt cx="8489837" cy="720000"/>
            </a:xfrm>
          </p:grpSpPr>
          <p:cxnSp>
            <p:nvCxnSpPr>
              <p:cNvPr id="46" name="Line">
                <a:extLst>
                  <a:ext uri="{FF2B5EF4-FFF2-40B4-BE49-F238E27FC236}">
                    <a16:creationId xmlns:a16="http://schemas.microsoft.com/office/drawing/2014/main" id="{9B37005D-054E-45D7-A713-7E0D3A4D79BD}"/>
                  </a:ext>
                </a:extLst>
              </p:cNvPr>
              <p:cNvCxnSpPr/>
              <p:nvPr userDrawn="1"/>
            </p:nvCxnSpPr>
            <p:spPr bwMode="gray">
              <a:xfrm flipV="1">
                <a:off x="538164" y="-737252"/>
                <a:ext cx="0" cy="7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7" name="Text">
                <a:extLst>
                  <a:ext uri="{FF2B5EF4-FFF2-40B4-BE49-F238E27FC236}">
                    <a16:creationId xmlns:a16="http://schemas.microsoft.com/office/drawing/2014/main" id="{C9CAF25F-A04E-43B4-BB06-EA9E18676B77}"/>
                  </a:ext>
                </a:extLst>
              </p:cNvPr>
              <p:cNvSpPr txBox="1"/>
              <p:nvPr userDrawn="1"/>
            </p:nvSpPr>
            <p:spPr bwMode="gray">
              <a:xfrm>
                <a:off x="538163" y="-720000"/>
                <a:ext cx="900000" cy="540000"/>
              </a:xfrm>
              <a:prstGeom prst="rect">
                <a:avLst/>
              </a:prstGeom>
              <a:noFill/>
            </p:spPr>
            <p:txBody>
              <a:bodyPr wrap="square" lIns="72000" tIns="0" rIns="0" bIns="0" rtlCol="0">
                <a:noAutofit/>
              </a:bodyPr>
              <a:lstStyle/>
              <a:p>
                <a:pPr>
                  <a:lnSpc>
                    <a:spcPct val="90000"/>
                  </a:lnSpc>
                  <a:spcAft>
                    <a:spcPts val="1000"/>
                  </a:spcAft>
                </a:pPr>
                <a:r>
                  <a:rPr lang="de-DE" sz="1200" noProof="0"/>
                  <a:t>Position Hilfslinie</a:t>
                </a:r>
                <a:br>
                  <a:rPr lang="de-DE" sz="1200" noProof="0"/>
                </a:br>
                <a:r>
                  <a:rPr lang="de-DE" sz="1200" noProof="0"/>
                  <a:t>15,43</a:t>
                </a:r>
              </a:p>
            </p:txBody>
          </p:sp>
          <p:cxnSp>
            <p:nvCxnSpPr>
              <p:cNvPr id="48" name="Line">
                <a:extLst>
                  <a:ext uri="{FF2B5EF4-FFF2-40B4-BE49-F238E27FC236}">
                    <a16:creationId xmlns:a16="http://schemas.microsoft.com/office/drawing/2014/main" id="{C2E239CF-4C31-4598-9F3C-2CFFF800CB1A}"/>
                  </a:ext>
                </a:extLst>
              </p:cNvPr>
              <p:cNvCxnSpPr/>
              <p:nvPr userDrawn="1"/>
            </p:nvCxnSpPr>
            <p:spPr bwMode="gray">
              <a:xfrm flipV="1">
                <a:off x="4060825" y="-737252"/>
                <a:ext cx="0" cy="7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9" name="Text">
                <a:extLst>
                  <a:ext uri="{FF2B5EF4-FFF2-40B4-BE49-F238E27FC236}">
                    <a16:creationId xmlns:a16="http://schemas.microsoft.com/office/drawing/2014/main" id="{86E5A0D7-5C86-4057-9E8A-AD4B6C004369}"/>
                  </a:ext>
                </a:extLst>
              </p:cNvPr>
              <p:cNvSpPr txBox="1"/>
              <p:nvPr userDrawn="1"/>
            </p:nvSpPr>
            <p:spPr bwMode="gray">
              <a:xfrm>
                <a:off x="4060824" y="-720000"/>
                <a:ext cx="900000" cy="540000"/>
              </a:xfrm>
              <a:prstGeom prst="rect">
                <a:avLst/>
              </a:prstGeom>
              <a:noFill/>
            </p:spPr>
            <p:txBody>
              <a:bodyPr wrap="square" lIns="72000" tIns="0" rIns="0" bIns="0" rtlCol="0">
                <a:noAutofit/>
              </a:bodyPr>
              <a:lstStyle/>
              <a:p>
                <a:pPr>
                  <a:lnSpc>
                    <a:spcPct val="90000"/>
                  </a:lnSpc>
                  <a:spcAft>
                    <a:spcPts val="1000"/>
                  </a:spcAft>
                </a:pPr>
                <a:r>
                  <a:rPr lang="de-DE" sz="1200" noProof="0"/>
                  <a:t>Position Hilfslinie</a:t>
                </a:r>
                <a:br>
                  <a:rPr lang="de-DE" sz="1200" noProof="0"/>
                </a:br>
                <a:r>
                  <a:rPr lang="de-DE" sz="1200" noProof="0"/>
                  <a:t>5,65</a:t>
                </a:r>
              </a:p>
            </p:txBody>
          </p:sp>
          <p:cxnSp>
            <p:nvCxnSpPr>
              <p:cNvPr id="50" name="Line">
                <a:extLst>
                  <a:ext uri="{FF2B5EF4-FFF2-40B4-BE49-F238E27FC236}">
                    <a16:creationId xmlns:a16="http://schemas.microsoft.com/office/drawing/2014/main" id="{6DE3FC2C-66F2-4AA6-A07B-9EED2743F108}"/>
                  </a:ext>
                </a:extLst>
              </p:cNvPr>
              <p:cNvCxnSpPr/>
              <p:nvPr userDrawn="1"/>
            </p:nvCxnSpPr>
            <p:spPr bwMode="gray">
              <a:xfrm flipV="1">
                <a:off x="8128001" y="-737252"/>
                <a:ext cx="0" cy="7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1" name="Text">
                <a:extLst>
                  <a:ext uri="{FF2B5EF4-FFF2-40B4-BE49-F238E27FC236}">
                    <a16:creationId xmlns:a16="http://schemas.microsoft.com/office/drawing/2014/main" id="{89B4FE51-8980-4248-AA9E-67765C0575C2}"/>
                  </a:ext>
                </a:extLst>
              </p:cNvPr>
              <p:cNvSpPr txBox="1"/>
              <p:nvPr userDrawn="1"/>
            </p:nvSpPr>
            <p:spPr bwMode="gray">
              <a:xfrm>
                <a:off x="8128000" y="-720000"/>
                <a:ext cx="900000" cy="540000"/>
              </a:xfrm>
              <a:prstGeom prst="rect">
                <a:avLst/>
              </a:prstGeom>
              <a:noFill/>
            </p:spPr>
            <p:txBody>
              <a:bodyPr wrap="square" lIns="72000" tIns="0" rIns="0" bIns="0" rtlCol="0">
                <a:noAutofit/>
              </a:bodyPr>
              <a:lstStyle/>
              <a:p>
                <a:pPr>
                  <a:lnSpc>
                    <a:spcPct val="90000"/>
                  </a:lnSpc>
                  <a:spcAft>
                    <a:spcPts val="1000"/>
                  </a:spcAft>
                </a:pPr>
                <a:r>
                  <a:rPr lang="de-DE" sz="1200" noProof="0"/>
                  <a:t>Position Hilfslinie</a:t>
                </a:r>
                <a:br>
                  <a:rPr lang="de-DE" sz="1200" noProof="0"/>
                </a:br>
                <a:r>
                  <a:rPr lang="de-DE" sz="1200" noProof="0"/>
                  <a:t>5,65</a:t>
                </a:r>
              </a:p>
            </p:txBody>
          </p:sp>
        </p:grpSp>
        <p:grpSp>
          <p:nvGrpSpPr>
            <p:cNvPr id="34" name="Hilfslinie">
              <a:extLst>
                <a:ext uri="{FF2B5EF4-FFF2-40B4-BE49-F238E27FC236}">
                  <a16:creationId xmlns:a16="http://schemas.microsoft.com/office/drawing/2014/main" id="{22B42123-F804-4B11-87BA-555F0FB1D8EB}"/>
                </a:ext>
              </a:extLst>
            </p:cNvPr>
            <p:cNvGrpSpPr/>
            <p:nvPr userDrawn="1"/>
          </p:nvGrpSpPr>
          <p:grpSpPr bwMode="gray">
            <a:xfrm>
              <a:off x="10749601" y="-737252"/>
              <a:ext cx="900000" cy="720000"/>
              <a:chOff x="10749601" y="-737252"/>
              <a:chExt cx="900000" cy="720000"/>
            </a:xfrm>
          </p:grpSpPr>
          <p:cxnSp>
            <p:nvCxnSpPr>
              <p:cNvPr id="44" name="Line">
                <a:extLst>
                  <a:ext uri="{FF2B5EF4-FFF2-40B4-BE49-F238E27FC236}">
                    <a16:creationId xmlns:a16="http://schemas.microsoft.com/office/drawing/2014/main" id="{E5300B31-6D6C-4F6E-B19E-2901A2BE1F83}"/>
                  </a:ext>
                </a:extLst>
              </p:cNvPr>
              <p:cNvCxnSpPr/>
              <p:nvPr userDrawn="1"/>
            </p:nvCxnSpPr>
            <p:spPr bwMode="gray">
              <a:xfrm flipV="1">
                <a:off x="11649601" y="-737252"/>
                <a:ext cx="0" cy="7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Text">
                <a:extLst>
                  <a:ext uri="{FF2B5EF4-FFF2-40B4-BE49-F238E27FC236}">
                    <a16:creationId xmlns:a16="http://schemas.microsoft.com/office/drawing/2014/main" id="{4510DFC9-91E3-44AE-B37B-B6D0CB7769EB}"/>
                  </a:ext>
                </a:extLst>
              </p:cNvPr>
              <p:cNvSpPr txBox="1"/>
              <p:nvPr userDrawn="1"/>
            </p:nvSpPr>
            <p:spPr bwMode="gray">
              <a:xfrm>
                <a:off x="10749601" y="-720000"/>
                <a:ext cx="900000" cy="540000"/>
              </a:xfrm>
              <a:prstGeom prst="rect">
                <a:avLst/>
              </a:prstGeom>
              <a:noFill/>
            </p:spPr>
            <p:txBody>
              <a:bodyPr wrap="square" lIns="0" tIns="0" rIns="72000" bIns="0" rtlCol="0">
                <a:noAutofit/>
              </a:bodyPr>
              <a:lstStyle/>
              <a:p>
                <a:pPr algn="r">
                  <a:lnSpc>
                    <a:spcPct val="90000"/>
                  </a:lnSpc>
                  <a:spcAft>
                    <a:spcPts val="1000"/>
                  </a:spcAft>
                </a:pPr>
                <a:r>
                  <a:rPr lang="de-DE" sz="1200" noProof="0"/>
                  <a:t>Position Hilfslinie 15,43</a:t>
                </a:r>
              </a:p>
            </p:txBody>
          </p:sp>
        </p:grpSp>
        <p:grpSp>
          <p:nvGrpSpPr>
            <p:cNvPr id="35" name="Hilfslinie">
              <a:extLst>
                <a:ext uri="{FF2B5EF4-FFF2-40B4-BE49-F238E27FC236}">
                  <a16:creationId xmlns:a16="http://schemas.microsoft.com/office/drawing/2014/main" id="{EC4D3013-BC96-46BD-B432-949E31B32214}"/>
                </a:ext>
              </a:extLst>
            </p:cNvPr>
            <p:cNvGrpSpPr/>
            <p:nvPr userDrawn="1"/>
          </p:nvGrpSpPr>
          <p:grpSpPr bwMode="gray">
            <a:xfrm>
              <a:off x="-737252" y="432000"/>
              <a:ext cx="737252" cy="540000"/>
              <a:chOff x="-737252" y="432000"/>
              <a:chExt cx="737252" cy="540000"/>
            </a:xfrm>
          </p:grpSpPr>
          <p:cxnSp>
            <p:nvCxnSpPr>
              <p:cNvPr id="42" name="Line">
                <a:extLst>
                  <a:ext uri="{FF2B5EF4-FFF2-40B4-BE49-F238E27FC236}">
                    <a16:creationId xmlns:a16="http://schemas.microsoft.com/office/drawing/2014/main" id="{B33C227D-A47A-4DDF-AE92-E71E84622A82}"/>
                  </a:ext>
                </a:extLst>
              </p:cNvPr>
              <p:cNvCxnSpPr/>
              <p:nvPr/>
            </p:nvCxnSpPr>
            <p:spPr bwMode="gray">
              <a:xfrm>
                <a:off x="-737252" y="432000"/>
                <a:ext cx="720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3" name="Text">
                <a:extLst>
                  <a:ext uri="{FF2B5EF4-FFF2-40B4-BE49-F238E27FC236}">
                    <a16:creationId xmlns:a16="http://schemas.microsoft.com/office/drawing/2014/main" id="{01765DDA-1112-417D-9463-1975F0AC5B27}"/>
                  </a:ext>
                </a:extLst>
              </p:cNvPr>
              <p:cNvSpPr txBox="1"/>
              <p:nvPr userDrawn="1"/>
            </p:nvSpPr>
            <p:spPr bwMode="gray">
              <a:xfrm>
                <a:off x="-720000" y="432000"/>
                <a:ext cx="720000" cy="540000"/>
              </a:xfrm>
              <a:prstGeom prst="rect">
                <a:avLst/>
              </a:prstGeom>
              <a:noFill/>
            </p:spPr>
            <p:txBody>
              <a:bodyPr wrap="square" lIns="0" tIns="72000" rIns="0" bIns="0" rtlCol="0">
                <a:noAutofit/>
              </a:bodyPr>
              <a:lstStyle/>
              <a:p>
                <a:pPr>
                  <a:lnSpc>
                    <a:spcPct val="90000"/>
                  </a:lnSpc>
                  <a:spcAft>
                    <a:spcPts val="1000"/>
                  </a:spcAft>
                </a:pPr>
                <a:r>
                  <a:rPr lang="de-DE" sz="1200" noProof="0"/>
                  <a:t>Position Hilfslinie</a:t>
                </a:r>
                <a:br>
                  <a:rPr lang="de-DE" sz="1200" noProof="0"/>
                </a:br>
                <a:r>
                  <a:rPr lang="de-DE" sz="1200" noProof="0"/>
                  <a:t>8,32</a:t>
                </a:r>
              </a:p>
            </p:txBody>
          </p:sp>
        </p:grpSp>
        <p:grpSp>
          <p:nvGrpSpPr>
            <p:cNvPr id="36" name="Hilfslinie">
              <a:extLst>
                <a:ext uri="{FF2B5EF4-FFF2-40B4-BE49-F238E27FC236}">
                  <a16:creationId xmlns:a16="http://schemas.microsoft.com/office/drawing/2014/main" id="{1BF41E65-EFBA-4537-9B9C-801BC3595119}"/>
                </a:ext>
              </a:extLst>
            </p:cNvPr>
            <p:cNvGrpSpPr/>
            <p:nvPr userDrawn="1"/>
          </p:nvGrpSpPr>
          <p:grpSpPr bwMode="gray">
            <a:xfrm>
              <a:off x="-737252" y="1512000"/>
              <a:ext cx="737252" cy="540000"/>
              <a:chOff x="-737252" y="1512000"/>
              <a:chExt cx="737252" cy="540000"/>
            </a:xfrm>
          </p:grpSpPr>
          <p:cxnSp>
            <p:nvCxnSpPr>
              <p:cNvPr id="40" name="Line">
                <a:extLst>
                  <a:ext uri="{FF2B5EF4-FFF2-40B4-BE49-F238E27FC236}">
                    <a16:creationId xmlns:a16="http://schemas.microsoft.com/office/drawing/2014/main" id="{8667A443-770B-440E-A70F-5CE12E7AD8A7}"/>
                  </a:ext>
                </a:extLst>
              </p:cNvPr>
              <p:cNvCxnSpPr/>
              <p:nvPr userDrawn="1"/>
            </p:nvCxnSpPr>
            <p:spPr bwMode="gray">
              <a:xfrm>
                <a:off x="-737252" y="1512000"/>
                <a:ext cx="720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1" name="Text">
                <a:extLst>
                  <a:ext uri="{FF2B5EF4-FFF2-40B4-BE49-F238E27FC236}">
                    <a16:creationId xmlns:a16="http://schemas.microsoft.com/office/drawing/2014/main" id="{E433A705-4C95-4F71-8547-23130028F169}"/>
                  </a:ext>
                </a:extLst>
              </p:cNvPr>
              <p:cNvSpPr txBox="1"/>
              <p:nvPr userDrawn="1"/>
            </p:nvSpPr>
            <p:spPr bwMode="gray">
              <a:xfrm>
                <a:off x="-720000" y="1512000"/>
                <a:ext cx="720000" cy="540000"/>
              </a:xfrm>
              <a:prstGeom prst="rect">
                <a:avLst/>
              </a:prstGeom>
              <a:noFill/>
            </p:spPr>
            <p:txBody>
              <a:bodyPr wrap="square" lIns="0" tIns="72000" rIns="0" bIns="0" rtlCol="0">
                <a:noAutofit/>
              </a:bodyPr>
              <a:lstStyle/>
              <a:p>
                <a:pPr>
                  <a:lnSpc>
                    <a:spcPct val="90000"/>
                  </a:lnSpc>
                  <a:spcAft>
                    <a:spcPts val="1000"/>
                  </a:spcAft>
                </a:pPr>
                <a:r>
                  <a:rPr lang="de-DE" sz="1200" noProof="0"/>
                  <a:t>Position Hilfslinie</a:t>
                </a:r>
                <a:br>
                  <a:rPr lang="de-DE" sz="1200" noProof="0"/>
                </a:br>
                <a:r>
                  <a:rPr lang="de-DE" sz="1200" noProof="0"/>
                  <a:t>5,33</a:t>
                </a:r>
              </a:p>
            </p:txBody>
          </p:sp>
        </p:grpSp>
        <p:grpSp>
          <p:nvGrpSpPr>
            <p:cNvPr id="37" name="Hilfslinie">
              <a:extLst>
                <a:ext uri="{FF2B5EF4-FFF2-40B4-BE49-F238E27FC236}">
                  <a16:creationId xmlns:a16="http://schemas.microsoft.com/office/drawing/2014/main" id="{A41BB2B1-F0EB-4A5D-B7BE-CDF1C60AE0E4}"/>
                </a:ext>
              </a:extLst>
            </p:cNvPr>
            <p:cNvGrpSpPr/>
            <p:nvPr userDrawn="1"/>
          </p:nvGrpSpPr>
          <p:grpSpPr bwMode="gray">
            <a:xfrm>
              <a:off x="-737252" y="6210300"/>
              <a:ext cx="737252" cy="540000"/>
              <a:chOff x="-737252" y="6210300"/>
              <a:chExt cx="737252" cy="540000"/>
            </a:xfrm>
          </p:grpSpPr>
          <p:sp>
            <p:nvSpPr>
              <p:cNvPr id="38" name="Text">
                <a:extLst>
                  <a:ext uri="{FF2B5EF4-FFF2-40B4-BE49-F238E27FC236}">
                    <a16:creationId xmlns:a16="http://schemas.microsoft.com/office/drawing/2014/main" id="{D1212F74-C9E0-4D6D-B9A9-A7B144532636}"/>
                  </a:ext>
                </a:extLst>
              </p:cNvPr>
              <p:cNvSpPr txBox="1"/>
              <p:nvPr userDrawn="1"/>
            </p:nvSpPr>
            <p:spPr bwMode="gray">
              <a:xfrm>
                <a:off x="-720000" y="6210300"/>
                <a:ext cx="720000" cy="540000"/>
              </a:xfrm>
              <a:prstGeom prst="rect">
                <a:avLst/>
              </a:prstGeom>
              <a:noFill/>
            </p:spPr>
            <p:txBody>
              <a:bodyPr wrap="square" lIns="0" tIns="72000" rIns="0" bIns="0" rtlCol="0">
                <a:noAutofit/>
              </a:bodyPr>
              <a:lstStyle/>
              <a:p>
                <a:pPr>
                  <a:lnSpc>
                    <a:spcPct val="90000"/>
                  </a:lnSpc>
                  <a:spcAft>
                    <a:spcPts val="1000"/>
                  </a:spcAft>
                </a:pPr>
                <a:r>
                  <a:rPr lang="de-DE" sz="1200" noProof="0"/>
                  <a:t>Position Hilfslinie</a:t>
                </a:r>
                <a:br>
                  <a:rPr lang="de-DE" sz="1200" noProof="0"/>
                </a:br>
                <a:r>
                  <a:rPr lang="de-DE" sz="1200" noProof="0"/>
                  <a:t>7,72</a:t>
                </a:r>
              </a:p>
            </p:txBody>
          </p:sp>
          <p:cxnSp>
            <p:nvCxnSpPr>
              <p:cNvPr id="39" name="Line">
                <a:extLst>
                  <a:ext uri="{FF2B5EF4-FFF2-40B4-BE49-F238E27FC236}">
                    <a16:creationId xmlns:a16="http://schemas.microsoft.com/office/drawing/2014/main" id="{4E6CD564-2E7F-4BF9-8AAB-58B004A8332E}"/>
                  </a:ext>
                </a:extLst>
              </p:cNvPr>
              <p:cNvCxnSpPr/>
              <p:nvPr userDrawn="1"/>
            </p:nvCxnSpPr>
            <p:spPr bwMode="gray">
              <a:xfrm>
                <a:off x="-737252" y="6210300"/>
                <a:ext cx="720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31" name="Titel">
            <a:extLst>
              <a:ext uri="{FF2B5EF4-FFF2-40B4-BE49-F238E27FC236}">
                <a16:creationId xmlns:a16="http://schemas.microsoft.com/office/drawing/2014/main" id="{2AA5203B-4B95-44A1-BC58-7FCDFD00BFD8}"/>
              </a:ext>
            </a:extLst>
          </p:cNvPr>
          <p:cNvSpPr>
            <a:spLocks noGrp="1"/>
          </p:cNvSpPr>
          <p:nvPr userDrawn="1">
            <p:ph type="title"/>
          </p:nvPr>
        </p:nvSpPr>
        <p:spPr bwMode="gray">
          <a:xfrm>
            <a:off x="540476" y="432000"/>
            <a:ext cx="11111046" cy="396000"/>
          </a:xfrm>
          <a:prstGeom prst="rect">
            <a:avLst/>
          </a:prstGeom>
        </p:spPr>
        <p:txBody>
          <a:bodyPr vert="horz" lIns="0" tIns="0" rIns="0" bIns="0" rtlCol="0" anchor="t">
            <a:noAutofit/>
          </a:bodyPr>
          <a:lstStyle/>
          <a:p>
            <a:r>
              <a:rPr lang="de-DE" noProof="0"/>
              <a:t>Titel durch Klicken hinzufügen</a:t>
            </a:r>
          </a:p>
        </p:txBody>
      </p:sp>
      <p:sp>
        <p:nvSpPr>
          <p:cNvPr id="134" name="Inhalt">
            <a:extLst>
              <a:ext uri="{FF2B5EF4-FFF2-40B4-BE49-F238E27FC236}">
                <a16:creationId xmlns:a16="http://schemas.microsoft.com/office/drawing/2014/main" id="{05B0D45E-F7F9-4A2D-BCC0-8EEA3BC82A37}"/>
              </a:ext>
            </a:extLst>
          </p:cNvPr>
          <p:cNvSpPr>
            <a:spLocks noGrp="1"/>
          </p:cNvSpPr>
          <p:nvPr userDrawn="1">
            <p:ph type="body" idx="1"/>
          </p:nvPr>
        </p:nvSpPr>
        <p:spPr bwMode="gray">
          <a:xfrm>
            <a:off x="540070" y="1512000"/>
            <a:ext cx="11111046" cy="4698000"/>
          </a:xfrm>
          <a:prstGeom prst="rect">
            <a:avLst/>
          </a:prstGeom>
        </p:spPr>
        <p:txBody>
          <a:bodyPr vert="horz" lIns="0" tIns="0" rIns="0" bIns="0" rtlCol="0">
            <a:noAutofit/>
          </a:bodyPr>
          <a:lstStyle/>
          <a:p>
            <a:pPr lvl="0"/>
            <a:r>
              <a:rPr lang="de-DE" noProof="0"/>
              <a:t>Text durch Klicken hinzufügen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132" name="Fußzeile">
            <a:extLst>
              <a:ext uri="{FF2B5EF4-FFF2-40B4-BE49-F238E27FC236}">
                <a16:creationId xmlns:a16="http://schemas.microsoft.com/office/drawing/2014/main" id="{52BBC6BF-E9B2-4A1D-87CE-0893F60235E9}"/>
              </a:ext>
            </a:extLst>
          </p:cNvPr>
          <p:cNvSpPr>
            <a:spLocks noGrp="1"/>
          </p:cNvSpPr>
          <p:nvPr userDrawn="1">
            <p:ph type="ftr" sz="quarter" idx="3"/>
          </p:nvPr>
        </p:nvSpPr>
        <p:spPr bwMode="gray">
          <a:xfrm>
            <a:off x="1126821" y="6390000"/>
            <a:ext cx="4969177" cy="288000"/>
          </a:xfrm>
          <a:prstGeom prst="rect">
            <a:avLst/>
          </a:prstGeom>
        </p:spPr>
        <p:txBody>
          <a:bodyPr vert="horz" lIns="0" tIns="0" rIns="0" bIns="0" rtlCol="0" anchor="ctr"/>
          <a:lstStyle>
            <a:lvl1pPr algn="l">
              <a:defRPr sz="1000">
                <a:solidFill>
                  <a:schemeClr val="tx1">
                    <a:lumMod val="75000"/>
                    <a:lumOff val="25000"/>
                  </a:schemeClr>
                </a:solidFill>
              </a:defRPr>
            </a:lvl1pPr>
          </a:lstStyle>
          <a:p>
            <a:r>
              <a:rPr lang="de-DE"/>
              <a:t>Termin | Name | 2.1.2019</a:t>
            </a:r>
          </a:p>
        </p:txBody>
      </p:sp>
      <p:sp>
        <p:nvSpPr>
          <p:cNvPr id="135" name="Linie">
            <a:extLst>
              <a:ext uri="{FF2B5EF4-FFF2-40B4-BE49-F238E27FC236}">
                <a16:creationId xmlns:a16="http://schemas.microsoft.com/office/drawing/2014/main" id="{AE6600B5-3BE4-46FA-B296-A8D8AB919C06}"/>
              </a:ext>
            </a:extLst>
          </p:cNvPr>
          <p:cNvSpPr txBox="1">
            <a:spLocks/>
          </p:cNvSpPr>
          <p:nvPr userDrawn="1"/>
        </p:nvSpPr>
        <p:spPr bwMode="gray">
          <a:xfrm>
            <a:off x="941460" y="6426000"/>
            <a:ext cx="7200" cy="216000"/>
          </a:xfrm>
          <a:prstGeom prst="rect">
            <a:avLst/>
          </a:prstGeom>
          <a:solidFill>
            <a:schemeClr val="tx1">
              <a:lumMod val="75000"/>
              <a:lumOff val="25000"/>
            </a:schemeClr>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54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2pPr>
            <a:lvl3pPr marL="81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3pPr>
            <a:lvl4pPr marL="108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4pPr>
            <a:lvl5pPr marL="135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lumMod val="75000"/>
                    <a:lumOff val="25000"/>
                  </a:schemeClr>
                </a:solidFill>
              </a:rPr>
              <a:t> </a:t>
            </a:r>
          </a:p>
        </p:txBody>
      </p:sp>
      <p:sp>
        <p:nvSpPr>
          <p:cNvPr id="133" name="Foliennummer">
            <a:extLst>
              <a:ext uri="{FF2B5EF4-FFF2-40B4-BE49-F238E27FC236}">
                <a16:creationId xmlns:a16="http://schemas.microsoft.com/office/drawing/2014/main" id="{97B6D787-ADA0-42D5-B319-E8E75FAA2B23}"/>
              </a:ext>
            </a:extLst>
          </p:cNvPr>
          <p:cNvSpPr>
            <a:spLocks noGrp="1"/>
          </p:cNvSpPr>
          <p:nvPr userDrawn="1">
            <p:ph type="sldNum" sz="quarter" idx="4"/>
          </p:nvPr>
        </p:nvSpPr>
        <p:spPr bwMode="gray">
          <a:xfrm>
            <a:off x="540070" y="6390000"/>
            <a:ext cx="226830" cy="288000"/>
          </a:xfrm>
          <a:prstGeom prst="rect">
            <a:avLst/>
          </a:prstGeom>
        </p:spPr>
        <p:txBody>
          <a:bodyPr vert="horz" lIns="0" tIns="0" rIns="0" bIns="0" rtlCol="0" anchor="ctr"/>
          <a:lstStyle>
            <a:lvl1pPr algn="r">
              <a:defRPr sz="1600">
                <a:solidFill>
                  <a:schemeClr val="tx1">
                    <a:lumMod val="75000"/>
                    <a:lumOff val="25000"/>
                  </a:schemeClr>
                </a:solidFill>
              </a:defRPr>
            </a:lvl1pPr>
          </a:lstStyle>
          <a:p>
            <a:fld id="{65685BD5-7F70-499C-8F04-1460C72EE5D6}" type="slidenum">
              <a:rPr lang="de-DE" smtClean="0"/>
              <a:pPr/>
              <a:t>‹#›</a:t>
            </a:fld>
            <a:endParaRPr lang="de-DE"/>
          </a:p>
        </p:txBody>
      </p:sp>
    </p:spTree>
    <p:extLst>
      <p:ext uri="{BB962C8B-B14F-4D97-AF65-F5344CB8AC3E}">
        <p14:creationId xmlns:p14="http://schemas.microsoft.com/office/powerpoint/2010/main" val="432446089"/>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59" r:id="rId3"/>
    <p:sldLayoutId id="2147483660" r:id="rId4"/>
    <p:sldLayoutId id="2147483661" r:id="rId5"/>
    <p:sldLayoutId id="2147483662" r:id="rId6"/>
    <p:sldLayoutId id="2147483663" r:id="rId7"/>
    <p:sldLayoutId id="2147483696" r:id="rId8"/>
    <p:sldLayoutId id="2147483664" r:id="rId9"/>
    <p:sldLayoutId id="2147483665" r:id="rId10"/>
    <p:sldLayoutId id="2147483694" r:id="rId11"/>
    <p:sldLayoutId id="2147483695" r:id="rId12"/>
    <p:sldLayoutId id="2147483681" r:id="rId13"/>
    <p:sldLayoutId id="2147483692" r:id="rId14"/>
    <p:sldLayoutId id="2147483693" r:id="rId15"/>
    <p:sldLayoutId id="2147483686" r:id="rId16"/>
    <p:sldLayoutId id="2147483687" r:id="rId17"/>
    <p:sldLayoutId id="2147483697" r:id="rId18"/>
    <p:sldLayoutId id="2147483688" r:id="rId19"/>
    <p:sldLayoutId id="2147483690" r:id="rId20"/>
    <p:sldLayoutId id="2147483691" r:id="rId21"/>
    <p:sldLayoutId id="2147483675" r:id="rId22"/>
    <p:sldLayoutId id="2147483669" r:id="rId23"/>
    <p:sldLayoutId id="2147483670" r:id="rId24"/>
    <p:sldLayoutId id="2147483671" r:id="rId25"/>
    <p:sldLayoutId id="2147483672" r:id="rId26"/>
    <p:sldLayoutId id="2147483673" r:id="rId27"/>
    <p:sldLayoutId id="2147483674"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400" b="1" kern="1200">
          <a:solidFill>
            <a:schemeClr val="tx1">
              <a:lumMod val="75000"/>
              <a:lumOff val="25000"/>
            </a:schemeClr>
          </a:solidFill>
          <a:latin typeface="+mj-lt"/>
          <a:ea typeface="+mj-ea"/>
          <a:cs typeface="+mj-cs"/>
        </a:defRPr>
      </a:lvl1pPr>
    </p:titleStyle>
    <p:bodyStyle>
      <a:lvl1pPr marL="27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1pPr>
      <a:lvl2pPr marL="54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1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3pPr>
      <a:lvl4pPr marL="108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4pPr>
      <a:lvl5pPr marL="135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A4A3A4"/>
          </p15:clr>
        </p15:guide>
        <p15:guide id="2" pos="2559" userDrawn="1">
          <p15:clr>
            <a:srgbClr val="A4A3A4"/>
          </p15:clr>
        </p15:guide>
        <p15:guide id="3" pos="5121" userDrawn="1">
          <p15:clr>
            <a:srgbClr val="A4A3A4"/>
          </p15:clr>
        </p15:guide>
        <p15:guide id="5" pos="7339" userDrawn="1">
          <p15:clr>
            <a:srgbClr val="A4A3A4"/>
          </p15:clr>
        </p15:guide>
        <p15:guide id="7" pos="340" userDrawn="1">
          <p15:clr>
            <a:srgbClr val="A4A3A4"/>
          </p15:clr>
        </p15:guide>
        <p15:guide id="8" orient="horz" pos="2160" userDrawn="1">
          <p15:clr>
            <a:srgbClr val="A4A3A4"/>
          </p15:clr>
        </p15:guide>
        <p15:guide id="9" orient="horz" pos="952" userDrawn="1">
          <p15:clr>
            <a:srgbClr val="A4A3A4"/>
          </p15:clr>
        </p15:guide>
        <p15:guide id="10" orient="horz" pos="273" userDrawn="1">
          <p15:clr>
            <a:srgbClr val="A4A3A4"/>
          </p15:clr>
        </p15:guide>
        <p15:guide id="11" orient="horz" pos="3911"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1.xml"/><Relationship Id="rId4" Type="http://schemas.openxmlformats.org/officeDocument/2006/relationships/hyperlink" Target="https://www.redbull.com/my-en/fifa-19-best-formation-guid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ayer">
            <a:extLst>
              <a:ext uri="{FF2B5EF4-FFF2-40B4-BE49-F238E27FC236}">
                <a16:creationId xmlns:a16="http://schemas.microsoft.com/office/drawing/2014/main" id="{CD777889-FBAB-47AE-9FC3-7E4A3F6359CB}"/>
              </a:ext>
            </a:extLst>
          </p:cNvPr>
          <p:cNvSpPr>
            <a:spLocks noGrp="1" noChangeAspect="1"/>
          </p:cNvSpPr>
          <p:nvPr>
            <p:ph type="body" sz="quarter" idx="21"/>
          </p:nvPr>
        </p:nvSpPr>
        <p:spPr bwMode="gray"/>
        <p:txBody>
          <a:bodyPr/>
          <a:lstStyle/>
          <a:p>
            <a:r>
              <a:rPr lang="de-DE" dirty="0"/>
              <a:t> </a:t>
            </a:r>
          </a:p>
        </p:txBody>
      </p:sp>
      <p:sp>
        <p:nvSpPr>
          <p:cNvPr id="4" name="Titel">
            <a:extLst>
              <a:ext uri="{FF2B5EF4-FFF2-40B4-BE49-F238E27FC236}">
                <a16:creationId xmlns:a16="http://schemas.microsoft.com/office/drawing/2014/main" id="{B8737ED2-7C38-4F50-9655-69387ED481AC}"/>
              </a:ext>
            </a:extLst>
          </p:cNvPr>
          <p:cNvSpPr>
            <a:spLocks noGrp="1"/>
          </p:cNvSpPr>
          <p:nvPr>
            <p:ph type="title"/>
          </p:nvPr>
        </p:nvSpPr>
        <p:spPr bwMode="gray">
          <a:xfrm>
            <a:off x="875658" y="2509935"/>
            <a:ext cx="8968138" cy="503853"/>
          </a:xfrm>
        </p:spPr>
        <p:txBody>
          <a:bodyPr/>
          <a:lstStyle/>
          <a:p>
            <a:r>
              <a:rPr lang="de-DE" sz="3000" dirty="0"/>
              <a:t>ANAlysis of football players in FIFA-19</a:t>
            </a:r>
          </a:p>
        </p:txBody>
      </p:sp>
      <p:sp>
        <p:nvSpPr>
          <p:cNvPr id="2" name="Untertitel">
            <a:extLst>
              <a:ext uri="{FF2B5EF4-FFF2-40B4-BE49-F238E27FC236}">
                <a16:creationId xmlns:a16="http://schemas.microsoft.com/office/drawing/2014/main" id="{0231B4F0-0BB1-401E-86C5-9DBC261A621D}"/>
              </a:ext>
            </a:extLst>
          </p:cNvPr>
          <p:cNvSpPr>
            <a:spLocks noGrp="1"/>
          </p:cNvSpPr>
          <p:nvPr>
            <p:ph type="body" sz="quarter" idx="12"/>
          </p:nvPr>
        </p:nvSpPr>
        <p:spPr bwMode="gray"/>
        <p:txBody>
          <a:bodyPr/>
          <a:lstStyle/>
          <a:p>
            <a:r>
              <a:rPr lang="de-DE" dirty="0"/>
              <a:t>Advanced Systems Engineering</a:t>
            </a:r>
            <a:br>
              <a:rPr lang="de-DE" dirty="0"/>
            </a:br>
            <a:r>
              <a:rPr lang="de-DE" dirty="0"/>
              <a:t>Prof. Dr.-Ing. Roman Dumitrescu</a:t>
            </a:r>
          </a:p>
        </p:txBody>
      </p:sp>
      <p:sp>
        <p:nvSpPr>
          <p:cNvPr id="6" name="Text">
            <a:extLst>
              <a:ext uri="{FF2B5EF4-FFF2-40B4-BE49-F238E27FC236}">
                <a16:creationId xmlns:a16="http://schemas.microsoft.com/office/drawing/2014/main" id="{68F5B8C7-C341-4653-AFBD-C4418E8F3A78}"/>
              </a:ext>
            </a:extLst>
          </p:cNvPr>
          <p:cNvSpPr>
            <a:spLocks noGrp="1"/>
          </p:cNvSpPr>
          <p:nvPr>
            <p:ph type="body" sz="quarter" idx="39"/>
          </p:nvPr>
        </p:nvSpPr>
        <p:spPr bwMode="gray"/>
        <p:txBody>
          <a:bodyPr/>
          <a:lstStyle/>
          <a:p>
            <a:r>
              <a:rPr lang="de-DE" dirty="0"/>
              <a:t>Avinash Kumar, Vamsi Krishna, Vishwas Narayan</a:t>
            </a:r>
            <a:r>
              <a:rPr lang="en-US" dirty="0"/>
              <a:t>​</a:t>
            </a:r>
            <a:br>
              <a:rPr lang="en-US" dirty="0"/>
            </a:br>
            <a:r>
              <a:rPr lang="de-DE" dirty="0"/>
              <a:t>MS Teams | </a:t>
            </a:r>
            <a:r>
              <a:rPr lang="en-IN"/>
              <a:t>July 7</a:t>
            </a:r>
            <a:r>
              <a:rPr lang="de-DE"/>
              <a:t>, </a:t>
            </a:r>
            <a:r>
              <a:rPr lang="de-DE" dirty="0"/>
              <a:t>2021</a:t>
            </a:r>
            <a:r>
              <a:rPr lang="en-US" dirty="0"/>
              <a:t>​</a:t>
            </a:r>
            <a:br>
              <a:rPr lang="en-US" dirty="0"/>
            </a:br>
            <a:endParaRPr lang="de-DE" dirty="0"/>
          </a:p>
        </p:txBody>
      </p:sp>
      <p:sp>
        <p:nvSpPr>
          <p:cNvPr id="7" name="Titel">
            <a:extLst>
              <a:ext uri="{FF2B5EF4-FFF2-40B4-BE49-F238E27FC236}">
                <a16:creationId xmlns:a16="http://schemas.microsoft.com/office/drawing/2014/main" id="{8994DFBF-1399-4711-9378-609EC33A51E3}"/>
              </a:ext>
            </a:extLst>
          </p:cNvPr>
          <p:cNvSpPr txBox="1">
            <a:spLocks/>
          </p:cNvSpPr>
          <p:nvPr/>
        </p:nvSpPr>
        <p:spPr bwMode="gray">
          <a:xfrm>
            <a:off x="875658" y="758388"/>
            <a:ext cx="10440000" cy="1620000"/>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000" b="1" kern="1200" cap="all" baseline="0">
                <a:solidFill>
                  <a:schemeClr val="bg1"/>
                </a:solidFill>
                <a:latin typeface="+mj-lt"/>
                <a:ea typeface="+mj-ea"/>
                <a:cs typeface="+mj-cs"/>
              </a:defRPr>
            </a:lvl1pPr>
          </a:lstStyle>
          <a:p>
            <a:r>
              <a:rPr lang="de-DE" dirty="0"/>
              <a:t>DIGITAL TOOLS FOR</a:t>
            </a:r>
            <a:r>
              <a:rPr lang="de-DE" b="0" dirty="0"/>
              <a:t>​</a:t>
            </a:r>
            <a:br>
              <a:rPr lang="de-DE" b="0" dirty="0"/>
            </a:br>
            <a:r>
              <a:rPr lang="de-DE" dirty="0"/>
              <a:t>STRATEGIC PLANNING (DOORSTEP)</a:t>
            </a:r>
            <a:r>
              <a:rPr lang="de-DE" b="0" dirty="0"/>
              <a:t>​</a:t>
            </a:r>
            <a:endParaRPr lang="de-DE" dirty="0"/>
          </a:p>
        </p:txBody>
      </p:sp>
    </p:spTree>
    <p:extLst>
      <p:ext uri="{BB962C8B-B14F-4D97-AF65-F5344CB8AC3E}">
        <p14:creationId xmlns:p14="http://schemas.microsoft.com/office/powerpoint/2010/main" val="399491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BE4C-006B-47D6-BE73-EC816941DCFB}"/>
              </a:ext>
            </a:extLst>
          </p:cNvPr>
          <p:cNvSpPr>
            <a:spLocks noGrp="1"/>
          </p:cNvSpPr>
          <p:nvPr>
            <p:ph type="title"/>
          </p:nvPr>
        </p:nvSpPr>
        <p:spPr>
          <a:xfrm>
            <a:off x="650449" y="432000"/>
            <a:ext cx="11001072" cy="396000"/>
          </a:xfrm>
        </p:spPr>
        <p:txBody>
          <a:bodyPr/>
          <a:lstStyle/>
          <a:p>
            <a:r>
              <a:rPr lang="en-US" dirty="0"/>
              <a:t> Defensive Score - Which Club will concede the fewest goals in Fifa19?</a:t>
            </a:r>
            <a:endParaRPr lang="de-DE" dirty="0"/>
          </a:p>
        </p:txBody>
      </p:sp>
      <p:sp>
        <p:nvSpPr>
          <p:cNvPr id="3" name="Footer Placeholder 2">
            <a:extLst>
              <a:ext uri="{FF2B5EF4-FFF2-40B4-BE49-F238E27FC236}">
                <a16:creationId xmlns:a16="http://schemas.microsoft.com/office/drawing/2014/main" id="{8E93326A-0259-452F-ADF7-E2EA55856DC1}"/>
              </a:ext>
            </a:extLst>
          </p:cNvPr>
          <p:cNvSpPr>
            <a:spLocks noGrp="1"/>
          </p:cNvSpPr>
          <p:nvPr>
            <p:ph type="ftr" sz="quarter" idx="10"/>
          </p:nvPr>
        </p:nvSpPr>
        <p:spPr/>
        <p:txBody>
          <a:bodyPr/>
          <a:lstStyle/>
          <a:p>
            <a:r>
              <a:rPr lang="en-US" dirty="0"/>
              <a:t>Digital Tools for Strategic Planning (DOORSTEP) | July 7, 2021</a:t>
            </a:r>
            <a:endParaRPr lang="de-DE" dirty="0"/>
          </a:p>
        </p:txBody>
      </p:sp>
      <p:sp>
        <p:nvSpPr>
          <p:cNvPr id="4" name="Slide Number Placeholder 3">
            <a:extLst>
              <a:ext uri="{FF2B5EF4-FFF2-40B4-BE49-F238E27FC236}">
                <a16:creationId xmlns:a16="http://schemas.microsoft.com/office/drawing/2014/main" id="{8A439B34-EB8C-4898-B0D4-655FA74B13CF}"/>
              </a:ext>
            </a:extLst>
          </p:cNvPr>
          <p:cNvSpPr>
            <a:spLocks noGrp="1"/>
          </p:cNvSpPr>
          <p:nvPr>
            <p:ph type="sldNum" sz="quarter" idx="11"/>
          </p:nvPr>
        </p:nvSpPr>
        <p:spPr/>
        <p:txBody>
          <a:bodyPr/>
          <a:lstStyle/>
          <a:p>
            <a:fld id="{65685BD5-7F70-499C-8F04-1460C72EE5D6}" type="slidenum">
              <a:rPr lang="de-DE" noProof="0" smtClean="0"/>
              <a:pPr/>
              <a:t>10</a:t>
            </a:fld>
            <a:endParaRPr lang="de-DE" noProof="0"/>
          </a:p>
        </p:txBody>
      </p:sp>
      <p:sp>
        <p:nvSpPr>
          <p:cNvPr id="7" name="TextBox 6">
            <a:extLst>
              <a:ext uri="{FF2B5EF4-FFF2-40B4-BE49-F238E27FC236}">
                <a16:creationId xmlns:a16="http://schemas.microsoft.com/office/drawing/2014/main" id="{5560BEFA-1CA3-42B1-9C98-A3A455D7DD3E}"/>
              </a:ext>
            </a:extLst>
          </p:cNvPr>
          <p:cNvSpPr txBox="1"/>
          <p:nvPr/>
        </p:nvSpPr>
        <p:spPr>
          <a:xfrm>
            <a:off x="848412" y="1395167"/>
            <a:ext cx="5929460" cy="4110087"/>
          </a:xfrm>
          <a:prstGeom prst="rect">
            <a:avLst/>
          </a:prstGeom>
        </p:spPr>
        <p:txBody>
          <a:bodyPr wrap="square" lIns="0" tIns="0" rIns="0" bIns="0" rtlCol="0">
            <a:noAutofit/>
          </a:bodyPr>
          <a:lstStyle/>
          <a:p>
            <a:pPr marL="0" indent="0" algn="l">
              <a:buFontTx/>
              <a:buNone/>
            </a:pPr>
            <a:endParaRPr lang="de-DE" dirty="0" err="1">
              <a:solidFill>
                <a:schemeClr val="tx1">
                  <a:lumMod val="75000"/>
                  <a:lumOff val="25000"/>
                </a:schemeClr>
              </a:solidFill>
            </a:endParaRPr>
          </a:p>
        </p:txBody>
      </p:sp>
      <p:sp>
        <p:nvSpPr>
          <p:cNvPr id="8" name="TextBox 7">
            <a:extLst>
              <a:ext uri="{FF2B5EF4-FFF2-40B4-BE49-F238E27FC236}">
                <a16:creationId xmlns:a16="http://schemas.microsoft.com/office/drawing/2014/main" id="{B985C5E7-294E-4A57-8982-7147EA4436E2}"/>
              </a:ext>
            </a:extLst>
          </p:cNvPr>
          <p:cNvSpPr txBox="1"/>
          <p:nvPr/>
        </p:nvSpPr>
        <p:spPr>
          <a:xfrm>
            <a:off x="539750" y="1352746"/>
            <a:ext cx="4969177" cy="4152508"/>
          </a:xfrm>
          <a:prstGeom prst="rect">
            <a:avLst/>
          </a:prstGeom>
        </p:spPr>
        <p:txBody>
          <a:bodyPr wrap="square" lIns="0" tIns="0" rIns="0" bIns="0" rtlCol="0">
            <a:noAutofit/>
          </a:bodyPr>
          <a:lstStyle/>
          <a:p>
            <a:pPr marL="285750" indent="-285750">
              <a:buFont typeface="Wingdings" panose="05000000000000000000" pitchFamily="2" charset="2"/>
              <a:buChar char="Ø"/>
            </a:pPr>
            <a:r>
              <a:rPr lang="en-US" dirty="0">
                <a:solidFill>
                  <a:schemeClr val="tx1">
                    <a:lumMod val="75000"/>
                    <a:lumOff val="25000"/>
                  </a:schemeClr>
                </a:solidFill>
              </a:rPr>
              <a:t>Players at defensive positions like </a:t>
            </a:r>
            <a:r>
              <a:rPr lang="de-DE" dirty="0">
                <a:solidFill>
                  <a:schemeClr val="tx1">
                    <a:lumMod val="75000"/>
                    <a:lumOff val="25000"/>
                  </a:schemeClr>
                </a:solidFill>
              </a:rPr>
              <a:t>LWB, LDM, CDM,  RDM, RWB, LB, LCB, CB, RCB, RB, GK </a:t>
            </a:r>
            <a:r>
              <a:rPr lang="de-DE" dirty="0" err="1">
                <a:solidFill>
                  <a:schemeClr val="tx1">
                    <a:lumMod val="75000"/>
                    <a:lumOff val="25000"/>
                  </a:schemeClr>
                </a:solidFill>
              </a:rPr>
              <a:t>were</a:t>
            </a:r>
            <a:r>
              <a:rPr lang="de-DE" dirty="0">
                <a:solidFill>
                  <a:schemeClr val="tx1">
                    <a:lumMod val="75000"/>
                    <a:lumOff val="25000"/>
                  </a:schemeClr>
                </a:solidFill>
              </a:rPr>
              <a:t> considered.</a:t>
            </a:r>
          </a:p>
          <a:p>
            <a:pPr marL="285750" indent="-285750">
              <a:buFont typeface="Wingdings" panose="05000000000000000000" pitchFamily="2" charset="2"/>
              <a:buChar char="Ø"/>
            </a:pPr>
            <a:endParaRPr lang="de-DE" dirty="0">
              <a:solidFill>
                <a:schemeClr val="tx1">
                  <a:lumMod val="75000"/>
                  <a:lumOff val="25000"/>
                </a:schemeClr>
              </a:solidFill>
            </a:endParaRPr>
          </a:p>
          <a:p>
            <a:pPr marL="285750" indent="-285750">
              <a:buFont typeface="Wingdings" panose="05000000000000000000" pitchFamily="2" charset="2"/>
              <a:buChar char="Ø"/>
            </a:pPr>
            <a:r>
              <a:rPr lang="de-DE" dirty="0">
                <a:solidFill>
                  <a:schemeClr val="tx1">
                    <a:lumMod val="75000"/>
                    <a:lumOff val="25000"/>
                  </a:schemeClr>
                </a:solidFill>
              </a:rPr>
              <a:t>Defensive </a:t>
            </a:r>
            <a:r>
              <a:rPr lang="de-DE" dirty="0" err="1">
                <a:solidFill>
                  <a:schemeClr val="tx1">
                    <a:lumMod val="75000"/>
                    <a:lumOff val="25000"/>
                  </a:schemeClr>
                </a:solidFill>
              </a:rPr>
              <a:t>skills</a:t>
            </a:r>
            <a:r>
              <a:rPr lang="de-DE" dirty="0">
                <a:solidFill>
                  <a:schemeClr val="tx1">
                    <a:lumMod val="75000"/>
                    <a:lumOff val="25000"/>
                  </a:schemeClr>
                </a:solidFill>
              </a:rPr>
              <a:t> </a:t>
            </a:r>
            <a:r>
              <a:rPr lang="de-DE" dirty="0" err="1">
                <a:solidFill>
                  <a:schemeClr val="tx1">
                    <a:lumMod val="75000"/>
                    <a:lumOff val="25000"/>
                  </a:schemeClr>
                </a:solidFill>
              </a:rPr>
              <a:t>of</a:t>
            </a:r>
            <a:r>
              <a:rPr lang="de-DE" dirty="0">
                <a:solidFill>
                  <a:schemeClr val="tx1">
                    <a:lumMod val="75000"/>
                    <a:lumOff val="25000"/>
                  </a:schemeClr>
                </a:solidFill>
              </a:rPr>
              <a:t> </a:t>
            </a:r>
            <a:r>
              <a:rPr lang="de-DE" dirty="0" err="1">
                <a:solidFill>
                  <a:schemeClr val="tx1">
                    <a:lumMod val="75000"/>
                    <a:lumOff val="25000"/>
                  </a:schemeClr>
                </a:solidFill>
              </a:rPr>
              <a:t>players</a:t>
            </a:r>
            <a:r>
              <a:rPr lang="de-DE" dirty="0">
                <a:solidFill>
                  <a:schemeClr val="tx1">
                    <a:lumMod val="75000"/>
                    <a:lumOff val="25000"/>
                  </a:schemeClr>
                </a:solidFill>
              </a:rPr>
              <a:t> like Interceptions, </a:t>
            </a:r>
            <a:r>
              <a:rPr lang="de-DE" dirty="0" err="1">
                <a:solidFill>
                  <a:schemeClr val="tx1">
                    <a:lumMod val="75000"/>
                    <a:lumOff val="25000"/>
                  </a:schemeClr>
                </a:solidFill>
              </a:rPr>
              <a:t>Positioning</a:t>
            </a:r>
            <a:r>
              <a:rPr lang="de-DE" dirty="0">
                <a:solidFill>
                  <a:schemeClr val="tx1">
                    <a:lumMod val="75000"/>
                    <a:lumOff val="25000"/>
                  </a:schemeClr>
                </a:solidFill>
              </a:rPr>
              <a:t>, </a:t>
            </a:r>
            <a:r>
              <a:rPr lang="de-DE" dirty="0" err="1">
                <a:solidFill>
                  <a:schemeClr val="tx1">
                    <a:lumMod val="75000"/>
                    <a:lumOff val="25000"/>
                  </a:schemeClr>
                </a:solidFill>
              </a:rPr>
              <a:t>Marking</a:t>
            </a:r>
            <a:r>
              <a:rPr lang="de-DE" dirty="0">
                <a:solidFill>
                  <a:schemeClr val="tx1">
                    <a:lumMod val="75000"/>
                    <a:lumOff val="25000"/>
                  </a:schemeClr>
                </a:solidFill>
              </a:rPr>
              <a:t>, </a:t>
            </a:r>
            <a:r>
              <a:rPr lang="de-DE" dirty="0" err="1">
                <a:solidFill>
                  <a:schemeClr val="tx1">
                    <a:lumMod val="75000"/>
                    <a:lumOff val="25000"/>
                  </a:schemeClr>
                </a:solidFill>
              </a:rPr>
              <a:t>StandingTackle</a:t>
            </a:r>
            <a:r>
              <a:rPr lang="de-DE" dirty="0">
                <a:solidFill>
                  <a:schemeClr val="tx1">
                    <a:lumMod val="75000"/>
                    <a:lumOff val="25000"/>
                  </a:schemeClr>
                </a:solidFill>
              </a:rPr>
              <a:t>,  </a:t>
            </a:r>
            <a:r>
              <a:rPr lang="de-DE" dirty="0" err="1">
                <a:solidFill>
                  <a:schemeClr val="tx1">
                    <a:lumMod val="75000"/>
                    <a:lumOff val="25000"/>
                  </a:schemeClr>
                </a:solidFill>
              </a:rPr>
              <a:t>SlidingTackle</a:t>
            </a:r>
            <a:r>
              <a:rPr lang="de-DE" dirty="0">
                <a:solidFill>
                  <a:schemeClr val="tx1">
                    <a:lumMod val="75000"/>
                    <a:lumOff val="25000"/>
                  </a:schemeClr>
                </a:solidFill>
              </a:rPr>
              <a:t>, </a:t>
            </a:r>
            <a:r>
              <a:rPr lang="de-DE" dirty="0" err="1">
                <a:solidFill>
                  <a:schemeClr val="tx1">
                    <a:lumMod val="75000"/>
                    <a:lumOff val="25000"/>
                  </a:schemeClr>
                </a:solidFill>
              </a:rPr>
              <a:t>GKDiving</a:t>
            </a:r>
            <a:r>
              <a:rPr lang="de-DE" dirty="0">
                <a:solidFill>
                  <a:schemeClr val="tx1">
                    <a:lumMod val="75000"/>
                    <a:lumOff val="25000"/>
                  </a:schemeClr>
                </a:solidFill>
              </a:rPr>
              <a:t>, </a:t>
            </a:r>
            <a:r>
              <a:rPr lang="de-DE" dirty="0" err="1">
                <a:solidFill>
                  <a:schemeClr val="tx1">
                    <a:lumMod val="75000"/>
                    <a:lumOff val="25000"/>
                  </a:schemeClr>
                </a:solidFill>
              </a:rPr>
              <a:t>GKHandling</a:t>
            </a:r>
            <a:r>
              <a:rPr lang="de-DE" dirty="0">
                <a:solidFill>
                  <a:schemeClr val="tx1">
                    <a:lumMod val="75000"/>
                    <a:lumOff val="25000"/>
                  </a:schemeClr>
                </a:solidFill>
              </a:rPr>
              <a:t>, </a:t>
            </a:r>
            <a:r>
              <a:rPr lang="de-DE" dirty="0" err="1">
                <a:solidFill>
                  <a:schemeClr val="tx1">
                    <a:lumMod val="75000"/>
                    <a:lumOff val="25000"/>
                  </a:schemeClr>
                </a:solidFill>
              </a:rPr>
              <a:t>GKKicking</a:t>
            </a:r>
            <a:r>
              <a:rPr lang="de-DE" dirty="0">
                <a:solidFill>
                  <a:schemeClr val="tx1">
                    <a:lumMod val="75000"/>
                    <a:lumOff val="25000"/>
                  </a:schemeClr>
                </a:solidFill>
              </a:rPr>
              <a:t> </a:t>
            </a:r>
            <a:r>
              <a:rPr lang="de-DE" dirty="0" err="1">
                <a:solidFill>
                  <a:schemeClr val="tx1">
                    <a:lumMod val="75000"/>
                    <a:lumOff val="25000"/>
                  </a:schemeClr>
                </a:solidFill>
              </a:rPr>
              <a:t>were</a:t>
            </a:r>
            <a:r>
              <a:rPr lang="de-DE" dirty="0">
                <a:solidFill>
                  <a:schemeClr val="tx1">
                    <a:lumMod val="75000"/>
                    <a:lumOff val="25000"/>
                  </a:schemeClr>
                </a:solidFill>
              </a:rPr>
              <a:t> </a:t>
            </a:r>
            <a:r>
              <a:rPr lang="de-DE" dirty="0" err="1">
                <a:solidFill>
                  <a:schemeClr val="tx1">
                    <a:lumMod val="75000"/>
                    <a:lumOff val="25000"/>
                  </a:schemeClr>
                </a:solidFill>
              </a:rPr>
              <a:t>calculated</a:t>
            </a:r>
            <a:r>
              <a:rPr lang="de-DE" dirty="0">
                <a:solidFill>
                  <a:schemeClr val="tx1">
                    <a:lumMod val="75000"/>
                    <a:lumOff val="25000"/>
                  </a:schemeClr>
                </a:solidFill>
              </a:rPr>
              <a:t>.</a:t>
            </a:r>
          </a:p>
          <a:p>
            <a:pPr marL="285750" indent="-285750">
              <a:buFont typeface="Wingdings" panose="05000000000000000000" pitchFamily="2" charset="2"/>
              <a:buChar char="Ø"/>
            </a:pPr>
            <a:endParaRPr lang="de-DE" dirty="0">
              <a:solidFill>
                <a:schemeClr val="tx1">
                  <a:lumMod val="75000"/>
                  <a:lumOff val="25000"/>
                </a:schemeClr>
              </a:solidFill>
            </a:endParaRPr>
          </a:p>
          <a:p>
            <a:pPr marL="285750" indent="-285750">
              <a:buFont typeface="Wingdings" panose="05000000000000000000" pitchFamily="2" charset="2"/>
              <a:buChar char="Ø"/>
            </a:pPr>
            <a:r>
              <a:rPr lang="de-DE" dirty="0">
                <a:solidFill>
                  <a:schemeClr val="tx1">
                    <a:lumMod val="75000"/>
                    <a:lumOff val="25000"/>
                  </a:schemeClr>
                </a:solidFill>
              </a:rPr>
              <a:t>Leicester </a:t>
            </a:r>
            <a:r>
              <a:rPr lang="de-DE" dirty="0" err="1">
                <a:solidFill>
                  <a:schemeClr val="tx1">
                    <a:lumMod val="75000"/>
                    <a:lumOff val="25000"/>
                  </a:schemeClr>
                </a:solidFill>
              </a:rPr>
              <a:t>city</a:t>
            </a:r>
            <a:r>
              <a:rPr lang="de-DE" dirty="0">
                <a:solidFill>
                  <a:schemeClr val="tx1">
                    <a:lumMod val="75000"/>
                    <a:lumOff val="25000"/>
                  </a:schemeClr>
                </a:solidFill>
              </a:rPr>
              <a:t> </a:t>
            </a:r>
            <a:r>
              <a:rPr lang="de-DE" dirty="0" err="1">
                <a:solidFill>
                  <a:schemeClr val="tx1">
                    <a:lumMod val="75000"/>
                    <a:lumOff val="25000"/>
                  </a:schemeClr>
                </a:solidFill>
              </a:rPr>
              <a:t>has</a:t>
            </a:r>
            <a:r>
              <a:rPr lang="de-DE" dirty="0">
                <a:solidFill>
                  <a:schemeClr val="tx1">
                    <a:lumMod val="75000"/>
                    <a:lumOff val="25000"/>
                  </a:schemeClr>
                </a:solidFill>
              </a:rPr>
              <a:t> </a:t>
            </a:r>
            <a:r>
              <a:rPr lang="de-DE" dirty="0" err="1">
                <a:solidFill>
                  <a:schemeClr val="tx1">
                    <a:lumMod val="75000"/>
                    <a:lumOff val="25000"/>
                  </a:schemeClr>
                </a:solidFill>
              </a:rPr>
              <a:t>the</a:t>
            </a:r>
            <a:r>
              <a:rPr lang="de-DE" dirty="0">
                <a:solidFill>
                  <a:schemeClr val="tx1">
                    <a:lumMod val="75000"/>
                    <a:lumOff val="25000"/>
                  </a:schemeClr>
                </a:solidFill>
              </a:rPr>
              <a:t> </a:t>
            </a:r>
            <a:r>
              <a:rPr lang="de-DE" dirty="0" err="1">
                <a:solidFill>
                  <a:schemeClr val="tx1">
                    <a:lumMod val="75000"/>
                    <a:lumOff val="25000"/>
                  </a:schemeClr>
                </a:solidFill>
              </a:rPr>
              <a:t>most</a:t>
            </a:r>
            <a:r>
              <a:rPr lang="de-DE" dirty="0">
                <a:solidFill>
                  <a:schemeClr val="tx1">
                    <a:lumMod val="75000"/>
                    <a:lumOff val="25000"/>
                  </a:schemeClr>
                </a:solidFill>
              </a:rPr>
              <a:t> prominent defensive score </a:t>
            </a:r>
            <a:r>
              <a:rPr lang="de-DE" dirty="0" err="1">
                <a:solidFill>
                  <a:schemeClr val="tx1">
                    <a:lumMod val="75000"/>
                    <a:lumOff val="25000"/>
                  </a:schemeClr>
                </a:solidFill>
              </a:rPr>
              <a:t>among</a:t>
            </a:r>
            <a:r>
              <a:rPr lang="de-DE" dirty="0">
                <a:solidFill>
                  <a:schemeClr val="tx1">
                    <a:lumMod val="75000"/>
                    <a:lumOff val="25000"/>
                  </a:schemeClr>
                </a:solidFill>
              </a:rPr>
              <a:t> all </a:t>
            </a:r>
            <a:r>
              <a:rPr lang="de-DE" dirty="0" err="1">
                <a:solidFill>
                  <a:schemeClr val="tx1">
                    <a:lumMod val="75000"/>
                    <a:lumOff val="25000"/>
                  </a:schemeClr>
                </a:solidFill>
              </a:rPr>
              <a:t>the</a:t>
            </a:r>
            <a:r>
              <a:rPr lang="de-DE" dirty="0">
                <a:solidFill>
                  <a:schemeClr val="tx1">
                    <a:lumMod val="75000"/>
                    <a:lumOff val="25000"/>
                  </a:schemeClr>
                </a:solidFill>
              </a:rPr>
              <a:t> </a:t>
            </a:r>
            <a:r>
              <a:rPr lang="de-DE" dirty="0" err="1">
                <a:solidFill>
                  <a:schemeClr val="tx1">
                    <a:lumMod val="75000"/>
                    <a:lumOff val="25000"/>
                  </a:schemeClr>
                </a:solidFill>
              </a:rPr>
              <a:t>clubs</a:t>
            </a:r>
            <a:r>
              <a:rPr lang="de-DE" dirty="0">
                <a:solidFill>
                  <a:schemeClr val="tx1">
                    <a:lumMod val="75000"/>
                    <a:lumOff val="25000"/>
                  </a:schemeClr>
                </a:solidFill>
              </a:rPr>
              <a:t>.</a:t>
            </a:r>
          </a:p>
        </p:txBody>
      </p:sp>
      <p:sp>
        <p:nvSpPr>
          <p:cNvPr id="10" name="Rectangle 1">
            <a:extLst>
              <a:ext uri="{FF2B5EF4-FFF2-40B4-BE49-F238E27FC236}">
                <a16:creationId xmlns:a16="http://schemas.microsoft.com/office/drawing/2014/main" id="{2CE872DD-BACF-44CD-B377-3E87C3217934}"/>
              </a:ext>
            </a:extLst>
          </p:cNvPr>
          <p:cNvSpPr>
            <a:spLocks noChangeArrowheads="1"/>
          </p:cNvSpPr>
          <p:nvPr/>
        </p:nvSpPr>
        <p:spPr bwMode="auto">
          <a:xfrm>
            <a:off x="539750" y="36782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0B0FE93-EA37-4F32-9402-2AEAAA1E7F3B}"/>
              </a:ext>
            </a:extLst>
          </p:cNvPr>
          <p:cNvPicPr>
            <a:picLocks noChangeAspect="1"/>
          </p:cNvPicPr>
          <p:nvPr/>
        </p:nvPicPr>
        <p:blipFill>
          <a:blip r:embed="rId2"/>
          <a:stretch>
            <a:fillRect/>
          </a:stretch>
        </p:blipFill>
        <p:spPr>
          <a:xfrm>
            <a:off x="5508927" y="1352745"/>
            <a:ext cx="6434834" cy="3747153"/>
          </a:xfrm>
          <a:prstGeom prst="rect">
            <a:avLst/>
          </a:prstGeom>
        </p:spPr>
      </p:pic>
    </p:spTree>
    <p:extLst>
      <p:ext uri="{BB962C8B-B14F-4D97-AF65-F5344CB8AC3E}">
        <p14:creationId xmlns:p14="http://schemas.microsoft.com/office/powerpoint/2010/main" val="13290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dissolv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B10EC-8781-4520-B354-03D5E0CB1757}"/>
              </a:ext>
            </a:extLst>
          </p:cNvPr>
          <p:cNvSpPr>
            <a:spLocks noGrp="1"/>
          </p:cNvSpPr>
          <p:nvPr>
            <p:ph type="title"/>
          </p:nvPr>
        </p:nvSpPr>
        <p:spPr>
          <a:xfrm>
            <a:off x="766900" y="432000"/>
            <a:ext cx="10884622" cy="396000"/>
          </a:xfrm>
        </p:spPr>
        <p:txBody>
          <a:bodyPr/>
          <a:lstStyle/>
          <a:p>
            <a:r>
              <a:rPr lang="en-US" dirty="0"/>
              <a:t>Most defensive Club in Fifa19</a:t>
            </a:r>
            <a:endParaRPr lang="de-DE" dirty="0"/>
          </a:p>
        </p:txBody>
      </p:sp>
      <p:sp>
        <p:nvSpPr>
          <p:cNvPr id="3" name="Footer Placeholder 2">
            <a:extLst>
              <a:ext uri="{FF2B5EF4-FFF2-40B4-BE49-F238E27FC236}">
                <a16:creationId xmlns:a16="http://schemas.microsoft.com/office/drawing/2014/main" id="{A910DE91-C4A3-430F-8521-8F9909796E72}"/>
              </a:ext>
            </a:extLst>
          </p:cNvPr>
          <p:cNvSpPr>
            <a:spLocks noGrp="1"/>
          </p:cNvSpPr>
          <p:nvPr>
            <p:ph type="ftr" sz="quarter" idx="10"/>
          </p:nvPr>
        </p:nvSpPr>
        <p:spPr/>
        <p:txBody>
          <a:bodyPr/>
          <a:lstStyle/>
          <a:p>
            <a:r>
              <a:rPr lang="en-US" dirty="0"/>
              <a:t>Digital Tools for Strategic Planning (DOORSTEP) | July 7, 2021</a:t>
            </a:r>
            <a:endParaRPr lang="de-DE" dirty="0"/>
          </a:p>
        </p:txBody>
      </p:sp>
      <p:sp>
        <p:nvSpPr>
          <p:cNvPr id="4" name="Slide Number Placeholder 3">
            <a:extLst>
              <a:ext uri="{FF2B5EF4-FFF2-40B4-BE49-F238E27FC236}">
                <a16:creationId xmlns:a16="http://schemas.microsoft.com/office/drawing/2014/main" id="{2B51AA5E-0A6C-47F0-B15B-2E9A4E3EFA97}"/>
              </a:ext>
            </a:extLst>
          </p:cNvPr>
          <p:cNvSpPr>
            <a:spLocks noGrp="1"/>
          </p:cNvSpPr>
          <p:nvPr>
            <p:ph type="sldNum" sz="quarter" idx="11"/>
          </p:nvPr>
        </p:nvSpPr>
        <p:spPr/>
        <p:txBody>
          <a:bodyPr/>
          <a:lstStyle/>
          <a:p>
            <a:fld id="{65685BD5-7F70-499C-8F04-1460C72EE5D6}" type="slidenum">
              <a:rPr lang="de-DE" noProof="0" smtClean="0"/>
              <a:pPr/>
              <a:t>11</a:t>
            </a:fld>
            <a:endParaRPr lang="de-DE" noProof="0"/>
          </a:p>
        </p:txBody>
      </p:sp>
      <p:sp>
        <p:nvSpPr>
          <p:cNvPr id="7" name="TextBox 6">
            <a:extLst>
              <a:ext uri="{FF2B5EF4-FFF2-40B4-BE49-F238E27FC236}">
                <a16:creationId xmlns:a16="http://schemas.microsoft.com/office/drawing/2014/main" id="{B6E3A0A5-21A6-4318-A88C-1CD4015433C7}"/>
              </a:ext>
            </a:extLst>
          </p:cNvPr>
          <p:cNvSpPr txBox="1"/>
          <p:nvPr/>
        </p:nvSpPr>
        <p:spPr>
          <a:xfrm>
            <a:off x="766900" y="1404595"/>
            <a:ext cx="4446848" cy="4194928"/>
          </a:xfrm>
          <a:prstGeom prst="rect">
            <a:avLst/>
          </a:prstGeom>
        </p:spPr>
        <p:txBody>
          <a:bodyPr wrap="square" lIns="0" tIns="0" rIns="0" bIns="0" rtlCol="0">
            <a:noAutofit/>
          </a:bodyPr>
          <a:lstStyle/>
          <a:p>
            <a:pPr marL="285750" indent="-285750" algn="just">
              <a:buFont typeface="Wingdings" panose="05000000000000000000" pitchFamily="2" charset="2"/>
              <a:buChar char="Ø"/>
            </a:pPr>
            <a:r>
              <a:rPr lang="en-US" dirty="0">
                <a:solidFill>
                  <a:schemeClr val="tx1">
                    <a:lumMod val="75000"/>
                    <a:lumOff val="25000"/>
                  </a:schemeClr>
                </a:solidFill>
              </a:rPr>
              <a:t>English club Leicester City has a very promising squad when it comes to defending themselves against other club’s attack.</a:t>
            </a:r>
          </a:p>
          <a:p>
            <a:pPr algn="just"/>
            <a:endParaRPr lang="en-US" dirty="0">
              <a:solidFill>
                <a:schemeClr val="tx1">
                  <a:lumMod val="75000"/>
                  <a:lumOff val="25000"/>
                </a:schemeClr>
              </a:solidFill>
            </a:endParaRPr>
          </a:p>
          <a:p>
            <a:pPr marL="285750" indent="-285750" algn="l">
              <a:buFont typeface="Wingdings" panose="05000000000000000000" pitchFamily="2" charset="2"/>
              <a:buChar char="Ø"/>
            </a:pPr>
            <a:endParaRPr lang="en-US" dirty="0">
              <a:solidFill>
                <a:schemeClr val="tx1">
                  <a:lumMod val="75000"/>
                  <a:lumOff val="25000"/>
                </a:schemeClr>
              </a:solidFill>
            </a:endParaRPr>
          </a:p>
          <a:p>
            <a:pPr marL="285750" indent="-285750" algn="just">
              <a:buFont typeface="Wingdings" panose="05000000000000000000" pitchFamily="2" charset="2"/>
              <a:buChar char="Ø"/>
            </a:pPr>
            <a:r>
              <a:rPr lang="en-US" dirty="0">
                <a:solidFill>
                  <a:schemeClr val="tx1">
                    <a:lumMod val="75000"/>
                    <a:lumOff val="25000"/>
                  </a:schemeClr>
                </a:solidFill>
              </a:rPr>
              <a:t>Leicester City has total of 32 players in their squad and out of 32, 11 plays as defenders and 4 plays as defensive midfielder.</a:t>
            </a:r>
          </a:p>
          <a:p>
            <a:pPr marL="285750" indent="-285750" algn="just">
              <a:buFont typeface="Wingdings" panose="05000000000000000000" pitchFamily="2" charset="2"/>
              <a:buChar char="Ø"/>
            </a:pPr>
            <a:endParaRPr lang="en-US" dirty="0">
              <a:solidFill>
                <a:schemeClr val="tx1">
                  <a:lumMod val="75000"/>
                  <a:lumOff val="25000"/>
                </a:schemeClr>
              </a:solidFill>
            </a:endParaRPr>
          </a:p>
          <a:p>
            <a:pPr marL="285750" indent="-285750" algn="just">
              <a:buFont typeface="Wingdings" panose="05000000000000000000" pitchFamily="2" charset="2"/>
              <a:buChar char="Ø"/>
            </a:pPr>
            <a:r>
              <a:rPr lang="en-US" dirty="0">
                <a:solidFill>
                  <a:schemeClr val="tx1">
                    <a:lumMod val="75000"/>
                    <a:lumOff val="25000"/>
                  </a:schemeClr>
                </a:solidFill>
              </a:rPr>
              <a:t>Harry Maguire is the best defender in  Leicester having overall ratings of 82.</a:t>
            </a:r>
          </a:p>
          <a:p>
            <a:pPr algn="just"/>
            <a:endParaRPr lang="en-US" dirty="0">
              <a:solidFill>
                <a:schemeClr val="tx1">
                  <a:lumMod val="75000"/>
                  <a:lumOff val="25000"/>
                </a:schemeClr>
              </a:solidFill>
            </a:endParaRPr>
          </a:p>
          <a:p>
            <a:pPr algn="just"/>
            <a:endParaRPr lang="de-DE" dirty="0" err="1">
              <a:solidFill>
                <a:schemeClr val="tx1">
                  <a:lumMod val="75000"/>
                  <a:lumOff val="25000"/>
                </a:schemeClr>
              </a:solidFill>
            </a:endParaRPr>
          </a:p>
        </p:txBody>
      </p:sp>
      <p:pic>
        <p:nvPicPr>
          <p:cNvPr id="8" name="Picture 7" descr="Logo&#10;&#10;Description automatically generated">
            <a:extLst>
              <a:ext uri="{FF2B5EF4-FFF2-40B4-BE49-F238E27FC236}">
                <a16:creationId xmlns:a16="http://schemas.microsoft.com/office/drawing/2014/main" id="{29F10823-7E86-45E2-985D-31CC8701A3A9}"/>
              </a:ext>
            </a:extLst>
          </p:cNvPr>
          <p:cNvPicPr>
            <a:picLocks noChangeAspect="1"/>
          </p:cNvPicPr>
          <p:nvPr/>
        </p:nvPicPr>
        <p:blipFill>
          <a:blip r:embed="rId2"/>
          <a:stretch>
            <a:fillRect/>
          </a:stretch>
        </p:blipFill>
        <p:spPr>
          <a:xfrm>
            <a:off x="6768445" y="1404595"/>
            <a:ext cx="4446849" cy="4044098"/>
          </a:xfrm>
          <a:prstGeom prst="rect">
            <a:avLst/>
          </a:prstGeom>
        </p:spPr>
      </p:pic>
    </p:spTree>
    <p:extLst>
      <p:ext uri="{BB962C8B-B14F-4D97-AF65-F5344CB8AC3E}">
        <p14:creationId xmlns:p14="http://schemas.microsoft.com/office/powerpoint/2010/main" val="262058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dissolv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dissolve">
                                      <p:cBhvr>
                                        <p:cTn id="2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D370-12CB-4EF7-BB72-AC41B73EB3CF}"/>
              </a:ext>
            </a:extLst>
          </p:cNvPr>
          <p:cNvSpPr>
            <a:spLocks noGrp="1"/>
          </p:cNvSpPr>
          <p:nvPr>
            <p:ph type="title"/>
          </p:nvPr>
        </p:nvSpPr>
        <p:spPr>
          <a:xfrm>
            <a:off x="766900" y="432000"/>
            <a:ext cx="10884622" cy="396000"/>
          </a:xfrm>
        </p:spPr>
        <p:txBody>
          <a:bodyPr/>
          <a:lstStyle/>
          <a:p>
            <a:r>
              <a:rPr lang="en-US" dirty="0"/>
              <a:t>Club Analysis : Juventus Vs FC Barcelona</a:t>
            </a:r>
            <a:endParaRPr lang="de-DE" dirty="0"/>
          </a:p>
        </p:txBody>
      </p:sp>
      <p:sp>
        <p:nvSpPr>
          <p:cNvPr id="3" name="Footer Placeholder 2">
            <a:extLst>
              <a:ext uri="{FF2B5EF4-FFF2-40B4-BE49-F238E27FC236}">
                <a16:creationId xmlns:a16="http://schemas.microsoft.com/office/drawing/2014/main" id="{BF1A6364-CE3E-4D39-8928-DABCF5448A59}"/>
              </a:ext>
            </a:extLst>
          </p:cNvPr>
          <p:cNvSpPr>
            <a:spLocks noGrp="1"/>
          </p:cNvSpPr>
          <p:nvPr>
            <p:ph type="ftr" sz="quarter" idx="10"/>
          </p:nvPr>
        </p:nvSpPr>
        <p:spPr>
          <a:xfrm>
            <a:off x="1126822" y="6426000"/>
            <a:ext cx="4974210" cy="252000"/>
          </a:xfrm>
        </p:spPr>
        <p:txBody>
          <a:bodyPr/>
          <a:lstStyle/>
          <a:p>
            <a:r>
              <a:rPr lang="en-US" dirty="0"/>
              <a:t>Digital Tools for Strategic Planning (DOORSTEP) | July 7, 2021</a:t>
            </a:r>
            <a:endParaRPr lang="de-DE" dirty="0"/>
          </a:p>
        </p:txBody>
      </p:sp>
      <p:sp>
        <p:nvSpPr>
          <p:cNvPr id="4" name="Slide Number Placeholder 3">
            <a:extLst>
              <a:ext uri="{FF2B5EF4-FFF2-40B4-BE49-F238E27FC236}">
                <a16:creationId xmlns:a16="http://schemas.microsoft.com/office/drawing/2014/main" id="{C1C2D553-73F4-4CF1-8C97-43604B11B78B}"/>
              </a:ext>
            </a:extLst>
          </p:cNvPr>
          <p:cNvSpPr>
            <a:spLocks noGrp="1"/>
          </p:cNvSpPr>
          <p:nvPr>
            <p:ph type="sldNum" sz="quarter" idx="11"/>
          </p:nvPr>
        </p:nvSpPr>
        <p:spPr/>
        <p:txBody>
          <a:bodyPr/>
          <a:lstStyle/>
          <a:p>
            <a:fld id="{65685BD5-7F70-499C-8F04-1460C72EE5D6}" type="slidenum">
              <a:rPr lang="de-DE" noProof="0" smtClean="0"/>
              <a:pPr/>
              <a:t>12</a:t>
            </a:fld>
            <a:endParaRPr lang="de-DE" noProof="0"/>
          </a:p>
        </p:txBody>
      </p:sp>
      <p:sp>
        <p:nvSpPr>
          <p:cNvPr id="6" name="TextBox 5">
            <a:extLst>
              <a:ext uri="{FF2B5EF4-FFF2-40B4-BE49-F238E27FC236}">
                <a16:creationId xmlns:a16="http://schemas.microsoft.com/office/drawing/2014/main" id="{6B6B4930-BE1A-414C-A406-7FB3C8B4EC0A}"/>
              </a:ext>
            </a:extLst>
          </p:cNvPr>
          <p:cNvSpPr txBox="1"/>
          <p:nvPr/>
        </p:nvSpPr>
        <p:spPr>
          <a:xfrm>
            <a:off x="914400" y="1395167"/>
            <a:ext cx="4345757" cy="4223208"/>
          </a:xfrm>
          <a:prstGeom prst="rect">
            <a:avLst/>
          </a:prstGeom>
        </p:spPr>
        <p:txBody>
          <a:bodyPr wrap="square" lIns="0" tIns="0" rIns="0" bIns="0" rtlCol="0">
            <a:noAutofit/>
          </a:bodyPr>
          <a:lstStyle/>
          <a:p>
            <a:pPr marL="0" indent="0" algn="l">
              <a:buFontTx/>
              <a:buNone/>
            </a:pPr>
            <a:endParaRPr lang="de-DE" dirty="0" err="1">
              <a:solidFill>
                <a:schemeClr val="tx1">
                  <a:lumMod val="75000"/>
                  <a:lumOff val="25000"/>
                </a:schemeClr>
              </a:solidFill>
            </a:endParaRPr>
          </a:p>
        </p:txBody>
      </p:sp>
      <p:pic>
        <p:nvPicPr>
          <p:cNvPr id="8" name="Picture 7" descr="Logo&#10;&#10;Description automatically generated">
            <a:extLst>
              <a:ext uri="{FF2B5EF4-FFF2-40B4-BE49-F238E27FC236}">
                <a16:creationId xmlns:a16="http://schemas.microsoft.com/office/drawing/2014/main" id="{31A34616-EBB0-4FA2-A52B-049AD80C7EC3}"/>
              </a:ext>
            </a:extLst>
          </p:cNvPr>
          <p:cNvPicPr>
            <a:picLocks noChangeAspect="1"/>
          </p:cNvPicPr>
          <p:nvPr/>
        </p:nvPicPr>
        <p:blipFill>
          <a:blip r:embed="rId2"/>
          <a:stretch>
            <a:fillRect/>
          </a:stretch>
        </p:blipFill>
        <p:spPr>
          <a:xfrm>
            <a:off x="2102177" y="1069943"/>
            <a:ext cx="1602557" cy="1399879"/>
          </a:xfrm>
          <a:prstGeom prst="rect">
            <a:avLst/>
          </a:prstGeom>
        </p:spPr>
      </p:pic>
      <p:sp>
        <p:nvSpPr>
          <p:cNvPr id="9" name="TextBox 8">
            <a:extLst>
              <a:ext uri="{FF2B5EF4-FFF2-40B4-BE49-F238E27FC236}">
                <a16:creationId xmlns:a16="http://schemas.microsoft.com/office/drawing/2014/main" id="{9F1802C8-70ED-4D4B-AF97-C0DFA019789C}"/>
              </a:ext>
            </a:extLst>
          </p:cNvPr>
          <p:cNvSpPr txBox="1"/>
          <p:nvPr/>
        </p:nvSpPr>
        <p:spPr>
          <a:xfrm>
            <a:off x="1126821" y="2813314"/>
            <a:ext cx="3699703" cy="1686351"/>
          </a:xfrm>
          <a:prstGeom prst="rect">
            <a:avLst/>
          </a:prstGeom>
        </p:spPr>
        <p:txBody>
          <a:bodyPr wrap="square" lIns="0" tIns="0" rIns="0" bIns="0" rtlCol="0">
            <a:noAutofit/>
          </a:bodyPr>
          <a:lstStyle/>
          <a:p>
            <a:pPr marL="285750" indent="-285750" algn="l">
              <a:buFont typeface="Wingdings" panose="05000000000000000000" pitchFamily="2" charset="2"/>
              <a:buChar char="Ø"/>
            </a:pPr>
            <a:r>
              <a:rPr lang="en-US" dirty="0">
                <a:solidFill>
                  <a:schemeClr val="tx1">
                    <a:lumMod val="75000"/>
                    <a:lumOff val="25000"/>
                  </a:schemeClr>
                </a:solidFill>
              </a:rPr>
              <a:t>Juventus has total of 25 players. </a:t>
            </a:r>
          </a:p>
          <a:p>
            <a:pPr algn="l"/>
            <a:endParaRPr lang="en-US" dirty="0">
              <a:solidFill>
                <a:schemeClr val="tx1">
                  <a:lumMod val="75000"/>
                  <a:lumOff val="25000"/>
                </a:schemeClr>
              </a:solidFill>
            </a:endParaRPr>
          </a:p>
          <a:p>
            <a:pPr marL="285750" indent="-285750">
              <a:buFont typeface="Wingdings" panose="05000000000000000000" pitchFamily="2" charset="2"/>
              <a:buChar char="Ø"/>
            </a:pPr>
            <a:r>
              <a:rPr lang="en-US" dirty="0">
                <a:solidFill>
                  <a:schemeClr val="tx1">
                    <a:lumMod val="75000"/>
                    <a:lumOff val="25000"/>
                  </a:schemeClr>
                </a:solidFill>
              </a:rPr>
              <a:t>9 Defenders, 9 Midfielders, 4  Forwards and 3 Goalkeepers.</a:t>
            </a:r>
          </a:p>
          <a:p>
            <a:pPr marL="285750" indent="-285750">
              <a:buFont typeface="Wingdings" panose="05000000000000000000" pitchFamily="2" charset="2"/>
              <a:buChar char="Ø"/>
            </a:pPr>
            <a:endParaRPr lang="en-US" dirty="0">
              <a:solidFill>
                <a:schemeClr val="tx1">
                  <a:lumMod val="75000"/>
                  <a:lumOff val="25000"/>
                </a:schemeClr>
              </a:solidFill>
            </a:endParaRPr>
          </a:p>
          <a:p>
            <a:r>
              <a:rPr lang="en-US" b="1" dirty="0">
                <a:solidFill>
                  <a:schemeClr val="tx1">
                    <a:lumMod val="75000"/>
                    <a:lumOff val="25000"/>
                  </a:schemeClr>
                </a:solidFill>
              </a:rPr>
              <a:t>Best Players:-  </a:t>
            </a:r>
          </a:p>
          <a:p>
            <a:endParaRPr lang="en-US" dirty="0">
              <a:solidFill>
                <a:schemeClr val="tx1">
                  <a:lumMod val="75000"/>
                  <a:lumOff val="25000"/>
                </a:schemeClr>
              </a:solidFill>
            </a:endParaRPr>
          </a:p>
          <a:p>
            <a:r>
              <a:rPr lang="en-US" dirty="0">
                <a:solidFill>
                  <a:schemeClr val="tx1">
                    <a:lumMod val="75000"/>
                    <a:lumOff val="25000"/>
                  </a:schemeClr>
                </a:solidFill>
              </a:rPr>
              <a:t> </a:t>
            </a:r>
          </a:p>
        </p:txBody>
      </p:sp>
      <p:pic>
        <p:nvPicPr>
          <p:cNvPr id="10" name="Picture 9">
            <a:extLst>
              <a:ext uri="{FF2B5EF4-FFF2-40B4-BE49-F238E27FC236}">
                <a16:creationId xmlns:a16="http://schemas.microsoft.com/office/drawing/2014/main" id="{67AD6F74-55B0-4A21-B374-B634CB6997BA}"/>
              </a:ext>
            </a:extLst>
          </p:cNvPr>
          <p:cNvPicPr>
            <a:picLocks noChangeAspect="1"/>
          </p:cNvPicPr>
          <p:nvPr/>
        </p:nvPicPr>
        <p:blipFill>
          <a:blip r:embed="rId3"/>
          <a:stretch>
            <a:fillRect/>
          </a:stretch>
        </p:blipFill>
        <p:spPr>
          <a:xfrm>
            <a:off x="1126820" y="4677020"/>
            <a:ext cx="3699703" cy="1571625"/>
          </a:xfrm>
          <a:prstGeom prst="rect">
            <a:avLst/>
          </a:prstGeom>
        </p:spPr>
      </p:pic>
      <p:pic>
        <p:nvPicPr>
          <p:cNvPr id="12" name="Picture 11">
            <a:extLst>
              <a:ext uri="{FF2B5EF4-FFF2-40B4-BE49-F238E27FC236}">
                <a16:creationId xmlns:a16="http://schemas.microsoft.com/office/drawing/2014/main" id="{51543B31-458B-4D25-8368-12E2E891AE24}"/>
              </a:ext>
            </a:extLst>
          </p:cNvPr>
          <p:cNvPicPr>
            <a:picLocks noChangeAspect="1"/>
          </p:cNvPicPr>
          <p:nvPr/>
        </p:nvPicPr>
        <p:blipFill>
          <a:blip r:embed="rId4"/>
          <a:stretch>
            <a:fillRect/>
          </a:stretch>
        </p:blipFill>
        <p:spPr>
          <a:xfrm>
            <a:off x="7192652" y="1069943"/>
            <a:ext cx="2375554" cy="1399879"/>
          </a:xfrm>
          <a:prstGeom prst="rect">
            <a:avLst/>
          </a:prstGeom>
        </p:spPr>
      </p:pic>
      <p:sp>
        <p:nvSpPr>
          <p:cNvPr id="13" name="TextBox 12">
            <a:extLst>
              <a:ext uri="{FF2B5EF4-FFF2-40B4-BE49-F238E27FC236}">
                <a16:creationId xmlns:a16="http://schemas.microsoft.com/office/drawing/2014/main" id="{1C42BF22-0E16-4BA1-B256-452897D6FD11}"/>
              </a:ext>
            </a:extLst>
          </p:cNvPr>
          <p:cNvSpPr txBox="1"/>
          <p:nvPr/>
        </p:nvSpPr>
        <p:spPr>
          <a:xfrm>
            <a:off x="6193410" y="2813314"/>
            <a:ext cx="4871769" cy="1300897"/>
          </a:xfrm>
          <a:prstGeom prst="rect">
            <a:avLst/>
          </a:prstGeom>
        </p:spPr>
        <p:txBody>
          <a:bodyPr wrap="square" lIns="0" tIns="0" rIns="0" bIns="0" rtlCol="0">
            <a:noAutofit/>
          </a:bodyPr>
          <a:lstStyle/>
          <a:p>
            <a:pPr marL="285750" indent="-285750" algn="l">
              <a:buFont typeface="Wingdings" panose="05000000000000000000" pitchFamily="2" charset="2"/>
              <a:buChar char="Ø"/>
            </a:pPr>
            <a:r>
              <a:rPr lang="en-US" dirty="0">
                <a:solidFill>
                  <a:schemeClr val="tx1">
                    <a:lumMod val="75000"/>
                    <a:lumOff val="25000"/>
                  </a:schemeClr>
                </a:solidFill>
              </a:rPr>
              <a:t>FC Barcelona has 33 players in their squad.</a:t>
            </a:r>
          </a:p>
          <a:p>
            <a:pPr marL="285750" indent="-285750" algn="l">
              <a:buFont typeface="Wingdings" panose="05000000000000000000" pitchFamily="2" charset="2"/>
              <a:buChar char="Ø"/>
            </a:pPr>
            <a:endParaRPr lang="en-US" dirty="0">
              <a:solidFill>
                <a:schemeClr val="tx1">
                  <a:lumMod val="75000"/>
                  <a:lumOff val="25000"/>
                </a:schemeClr>
              </a:solidFill>
            </a:endParaRPr>
          </a:p>
          <a:p>
            <a:pPr marL="285750" indent="-285750">
              <a:buFont typeface="Wingdings" panose="05000000000000000000" pitchFamily="2" charset="2"/>
              <a:buChar char="Ø"/>
            </a:pPr>
            <a:r>
              <a:rPr lang="en-US" dirty="0">
                <a:solidFill>
                  <a:schemeClr val="tx1">
                    <a:lumMod val="75000"/>
                    <a:lumOff val="25000"/>
                  </a:schemeClr>
                </a:solidFill>
              </a:rPr>
              <a:t>11 Defenders, 10 Midfielders, 8 Forwards and 4 Goalkeepers.</a:t>
            </a:r>
          </a:p>
          <a:p>
            <a:pPr marL="285750" indent="-285750">
              <a:buFont typeface="Wingdings" panose="05000000000000000000" pitchFamily="2" charset="2"/>
              <a:buChar char="Ø"/>
            </a:pPr>
            <a:endParaRPr lang="en-US" dirty="0">
              <a:solidFill>
                <a:schemeClr val="tx1">
                  <a:lumMod val="75000"/>
                  <a:lumOff val="25000"/>
                </a:schemeClr>
              </a:solidFill>
            </a:endParaRPr>
          </a:p>
          <a:p>
            <a:r>
              <a:rPr lang="en-US" b="1" dirty="0">
                <a:solidFill>
                  <a:schemeClr val="tx1">
                    <a:lumMod val="75000"/>
                    <a:lumOff val="25000"/>
                  </a:schemeClr>
                </a:solidFill>
              </a:rPr>
              <a:t>Best Players:- </a:t>
            </a:r>
            <a:endParaRPr lang="de-DE" b="1" dirty="0" err="1">
              <a:solidFill>
                <a:schemeClr val="tx1">
                  <a:lumMod val="75000"/>
                  <a:lumOff val="25000"/>
                </a:schemeClr>
              </a:solidFill>
            </a:endParaRPr>
          </a:p>
        </p:txBody>
      </p:sp>
      <p:pic>
        <p:nvPicPr>
          <p:cNvPr id="14" name="Picture 13">
            <a:extLst>
              <a:ext uri="{FF2B5EF4-FFF2-40B4-BE49-F238E27FC236}">
                <a16:creationId xmlns:a16="http://schemas.microsoft.com/office/drawing/2014/main" id="{3DB0BEB9-01F8-447C-9511-BBF1E3CAF71E}"/>
              </a:ext>
            </a:extLst>
          </p:cNvPr>
          <p:cNvPicPr>
            <a:picLocks noChangeAspect="1"/>
          </p:cNvPicPr>
          <p:nvPr/>
        </p:nvPicPr>
        <p:blipFill>
          <a:blip r:embed="rId5"/>
          <a:stretch>
            <a:fillRect/>
          </a:stretch>
        </p:blipFill>
        <p:spPr>
          <a:xfrm>
            <a:off x="6297853" y="4677020"/>
            <a:ext cx="4165151" cy="1571625"/>
          </a:xfrm>
          <a:prstGeom prst="rect">
            <a:avLst/>
          </a:prstGeom>
        </p:spPr>
      </p:pic>
    </p:spTree>
    <p:extLst>
      <p:ext uri="{BB962C8B-B14F-4D97-AF65-F5344CB8AC3E}">
        <p14:creationId xmlns:p14="http://schemas.microsoft.com/office/powerpoint/2010/main" val="406321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dissolve">
                                      <p:cBhvr>
                                        <p:cTn id="22" dur="500"/>
                                        <p:tgtEl>
                                          <p:spTgt spid="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dissolve">
                                      <p:cBhvr>
                                        <p:cTn id="27" dur="500"/>
                                        <p:tgtEl>
                                          <p:spTgt spid="1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dissolve">
                                      <p:cBhvr>
                                        <p:cTn id="32" dur="500"/>
                                        <p:tgtEl>
                                          <p:spTgt spid="9">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animEffect transition="in" filter="dissolve">
                                      <p:cBhvr>
                                        <p:cTn id="37" dur="500"/>
                                        <p:tgtEl>
                                          <p:spTgt spid="1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9">
                                            <p:txEl>
                                              <p:pRg st="4" end="4"/>
                                            </p:txEl>
                                          </p:spTgt>
                                        </p:tgtEl>
                                        <p:attrNameLst>
                                          <p:attrName>style.visibility</p:attrName>
                                        </p:attrNameLst>
                                      </p:cBhvr>
                                      <p:to>
                                        <p:strVal val="visible"/>
                                      </p:to>
                                    </p:set>
                                    <p:animEffect transition="in" filter="dissolve">
                                      <p:cBhvr>
                                        <p:cTn id="42" dur="500"/>
                                        <p:tgtEl>
                                          <p:spTgt spid="9">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dissolv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3">
                                            <p:txEl>
                                              <p:pRg st="4" end="4"/>
                                            </p:txEl>
                                          </p:spTgt>
                                        </p:tgtEl>
                                        <p:attrNameLst>
                                          <p:attrName>style.visibility</p:attrName>
                                        </p:attrNameLst>
                                      </p:cBhvr>
                                      <p:to>
                                        <p:strVal val="visible"/>
                                      </p:to>
                                    </p:set>
                                    <p:animEffect transition="in" filter="dissolve">
                                      <p:cBhvr>
                                        <p:cTn id="52" dur="500"/>
                                        <p:tgtEl>
                                          <p:spTgt spid="13">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dissolve">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C537C-83D1-416F-B597-4FB7FC81EB77}"/>
              </a:ext>
            </a:extLst>
          </p:cNvPr>
          <p:cNvSpPr>
            <a:spLocks noGrp="1"/>
          </p:cNvSpPr>
          <p:nvPr>
            <p:ph type="title"/>
          </p:nvPr>
        </p:nvSpPr>
        <p:spPr/>
        <p:txBody>
          <a:bodyPr/>
          <a:lstStyle/>
          <a:p>
            <a:r>
              <a:rPr lang="en-US" dirty="0"/>
              <a:t>Playing Formation</a:t>
            </a:r>
            <a:endParaRPr lang="de-DE" dirty="0"/>
          </a:p>
        </p:txBody>
      </p:sp>
      <p:sp>
        <p:nvSpPr>
          <p:cNvPr id="3" name="Footer Placeholder 2">
            <a:extLst>
              <a:ext uri="{FF2B5EF4-FFF2-40B4-BE49-F238E27FC236}">
                <a16:creationId xmlns:a16="http://schemas.microsoft.com/office/drawing/2014/main" id="{08E89D61-F8C0-486B-9034-894309385A58}"/>
              </a:ext>
            </a:extLst>
          </p:cNvPr>
          <p:cNvSpPr>
            <a:spLocks noGrp="1"/>
          </p:cNvSpPr>
          <p:nvPr>
            <p:ph type="ftr" sz="quarter" idx="10"/>
          </p:nvPr>
        </p:nvSpPr>
        <p:spPr/>
        <p:txBody>
          <a:bodyPr/>
          <a:lstStyle/>
          <a:p>
            <a:r>
              <a:rPr lang="de-DE" noProof="0"/>
              <a:t>Termin | Name | 2.1.2019</a:t>
            </a:r>
          </a:p>
        </p:txBody>
      </p:sp>
      <p:sp>
        <p:nvSpPr>
          <p:cNvPr id="4" name="Slide Number Placeholder 3">
            <a:extLst>
              <a:ext uri="{FF2B5EF4-FFF2-40B4-BE49-F238E27FC236}">
                <a16:creationId xmlns:a16="http://schemas.microsoft.com/office/drawing/2014/main" id="{D075DF62-5955-4508-B54F-00985B4A969F}"/>
              </a:ext>
            </a:extLst>
          </p:cNvPr>
          <p:cNvSpPr>
            <a:spLocks noGrp="1"/>
          </p:cNvSpPr>
          <p:nvPr>
            <p:ph type="sldNum" sz="quarter" idx="11"/>
          </p:nvPr>
        </p:nvSpPr>
        <p:spPr/>
        <p:txBody>
          <a:bodyPr/>
          <a:lstStyle/>
          <a:p>
            <a:fld id="{65685BD5-7F70-499C-8F04-1460C72EE5D6}" type="slidenum">
              <a:rPr lang="de-DE" noProof="0" smtClean="0"/>
              <a:pPr/>
              <a:t>13</a:t>
            </a:fld>
            <a:endParaRPr lang="de-DE" noProof="0"/>
          </a:p>
        </p:txBody>
      </p:sp>
      <p:pic>
        <p:nvPicPr>
          <p:cNvPr id="8" name="Picture 7" descr="Graphical user interface&#10;&#10;Description automatically generated">
            <a:extLst>
              <a:ext uri="{FF2B5EF4-FFF2-40B4-BE49-F238E27FC236}">
                <a16:creationId xmlns:a16="http://schemas.microsoft.com/office/drawing/2014/main" id="{C50E3338-84DF-415C-9A2C-5F6CA54CFC0E}"/>
              </a:ext>
            </a:extLst>
          </p:cNvPr>
          <p:cNvPicPr>
            <a:picLocks noChangeAspect="1"/>
          </p:cNvPicPr>
          <p:nvPr/>
        </p:nvPicPr>
        <p:blipFill>
          <a:blip r:embed="rId2"/>
          <a:stretch>
            <a:fillRect/>
          </a:stretch>
        </p:blipFill>
        <p:spPr>
          <a:xfrm>
            <a:off x="540071" y="1035463"/>
            <a:ext cx="5181999" cy="3348001"/>
          </a:xfrm>
          <a:prstGeom prst="rect">
            <a:avLst/>
          </a:prstGeom>
        </p:spPr>
      </p:pic>
      <p:pic>
        <p:nvPicPr>
          <p:cNvPr id="10" name="Picture 9" descr="Graphical user interface, website&#10;&#10;Description automatically generated">
            <a:extLst>
              <a:ext uri="{FF2B5EF4-FFF2-40B4-BE49-F238E27FC236}">
                <a16:creationId xmlns:a16="http://schemas.microsoft.com/office/drawing/2014/main" id="{199B8948-89B7-4B84-8127-6BF70CFA8AD6}"/>
              </a:ext>
            </a:extLst>
          </p:cNvPr>
          <p:cNvPicPr>
            <a:picLocks noChangeAspect="1"/>
          </p:cNvPicPr>
          <p:nvPr/>
        </p:nvPicPr>
        <p:blipFill>
          <a:blip r:embed="rId3"/>
          <a:stretch>
            <a:fillRect/>
          </a:stretch>
        </p:blipFill>
        <p:spPr>
          <a:xfrm>
            <a:off x="6287678" y="1035464"/>
            <a:ext cx="5458120" cy="3253732"/>
          </a:xfrm>
          <a:prstGeom prst="rect">
            <a:avLst/>
          </a:prstGeom>
        </p:spPr>
      </p:pic>
      <p:sp>
        <p:nvSpPr>
          <p:cNvPr id="12" name="TextBox 11">
            <a:extLst>
              <a:ext uri="{FF2B5EF4-FFF2-40B4-BE49-F238E27FC236}">
                <a16:creationId xmlns:a16="http://schemas.microsoft.com/office/drawing/2014/main" id="{4FB79DD3-D793-4343-8507-11404B071753}"/>
              </a:ext>
            </a:extLst>
          </p:cNvPr>
          <p:cNvSpPr txBox="1"/>
          <p:nvPr/>
        </p:nvSpPr>
        <p:spPr>
          <a:xfrm>
            <a:off x="622169" y="5924782"/>
            <a:ext cx="11255777" cy="570285"/>
          </a:xfrm>
          <a:prstGeom prst="rect">
            <a:avLst/>
          </a:prstGeom>
        </p:spPr>
        <p:txBody>
          <a:bodyPr wrap="square" lIns="0" tIns="0" rIns="0" bIns="0" rtlCol="0">
            <a:noAutofit/>
          </a:bodyPr>
          <a:lstStyle/>
          <a:p>
            <a:r>
              <a:rPr lang="en-US" sz="1200" dirty="0">
                <a:solidFill>
                  <a:schemeClr val="tx1">
                    <a:lumMod val="75000"/>
                    <a:lumOff val="25000"/>
                  </a:schemeClr>
                </a:solidFill>
                <a:hlinkClick r:id="rId4">
                  <a:extLst>
                    <a:ext uri="{A12FA001-AC4F-418D-AE19-62706E023703}">
                      <ahyp:hlinkClr xmlns:ahyp="http://schemas.microsoft.com/office/drawing/2018/hyperlinkcolor" val="tx"/>
                    </a:ext>
                  </a:extLst>
                </a:hlinkClick>
              </a:rPr>
              <a:t>https://www.redbull.com/my-en/fifa-19-best-formation-guide</a:t>
            </a:r>
            <a:endParaRPr lang="en-US" sz="1200" dirty="0">
              <a:solidFill>
                <a:schemeClr val="tx1">
                  <a:lumMod val="75000"/>
                  <a:lumOff val="25000"/>
                </a:schemeClr>
              </a:solidFill>
            </a:endParaRPr>
          </a:p>
          <a:p>
            <a:r>
              <a:rPr lang="de-DE" sz="1200" dirty="0">
                <a:solidFill>
                  <a:schemeClr val="tx1">
                    <a:lumMod val="75000"/>
                    <a:lumOff val="25000"/>
                  </a:schemeClr>
                </a:solidFill>
              </a:rPr>
              <a:t>https://realsport101.com/fifa/fifa-19-barcelona-career-mode-guide-tactics-formations-tips</a:t>
            </a:r>
            <a:r>
              <a:rPr lang="de-DE" sz="1400" dirty="0">
                <a:solidFill>
                  <a:schemeClr val="tx1">
                    <a:lumMod val="75000"/>
                    <a:lumOff val="25000"/>
                  </a:schemeClr>
                </a:solidFill>
              </a:rPr>
              <a:t>/</a:t>
            </a:r>
          </a:p>
        </p:txBody>
      </p:sp>
      <p:sp>
        <p:nvSpPr>
          <p:cNvPr id="15" name="TextBox 14">
            <a:extLst>
              <a:ext uri="{FF2B5EF4-FFF2-40B4-BE49-F238E27FC236}">
                <a16:creationId xmlns:a16="http://schemas.microsoft.com/office/drawing/2014/main" id="{E67E58A4-A2BB-43E8-A2C6-B99A666DDA4D}"/>
              </a:ext>
            </a:extLst>
          </p:cNvPr>
          <p:cNvSpPr txBox="1"/>
          <p:nvPr/>
        </p:nvSpPr>
        <p:spPr>
          <a:xfrm>
            <a:off x="1649691" y="4487159"/>
            <a:ext cx="3780148" cy="307855"/>
          </a:xfrm>
          <a:prstGeom prst="rect">
            <a:avLst/>
          </a:prstGeom>
        </p:spPr>
        <p:txBody>
          <a:bodyPr wrap="square" lIns="0" tIns="0" rIns="0" bIns="0" rtlCol="0">
            <a:noAutofit/>
          </a:bodyPr>
          <a:lstStyle/>
          <a:p>
            <a:pPr marL="0" indent="0" algn="l">
              <a:buFontTx/>
              <a:buNone/>
            </a:pPr>
            <a:r>
              <a:rPr lang="en-US" b="1" dirty="0">
                <a:solidFill>
                  <a:schemeClr val="tx1">
                    <a:lumMod val="75000"/>
                    <a:lumOff val="25000"/>
                  </a:schemeClr>
                </a:solidFill>
              </a:rPr>
              <a:t>Juventus 3-5-2 Formation</a:t>
            </a:r>
            <a:endParaRPr lang="de-DE" b="1" dirty="0" err="1">
              <a:solidFill>
                <a:schemeClr val="tx1">
                  <a:lumMod val="75000"/>
                  <a:lumOff val="25000"/>
                </a:schemeClr>
              </a:solidFill>
            </a:endParaRPr>
          </a:p>
        </p:txBody>
      </p:sp>
      <p:sp>
        <p:nvSpPr>
          <p:cNvPr id="16" name="TextBox 15">
            <a:extLst>
              <a:ext uri="{FF2B5EF4-FFF2-40B4-BE49-F238E27FC236}">
                <a16:creationId xmlns:a16="http://schemas.microsoft.com/office/drawing/2014/main" id="{1FCE4AD8-2B8F-470B-8F69-4CC8826E7989}"/>
              </a:ext>
            </a:extLst>
          </p:cNvPr>
          <p:cNvSpPr txBox="1"/>
          <p:nvPr/>
        </p:nvSpPr>
        <p:spPr>
          <a:xfrm>
            <a:off x="7296347" y="4440025"/>
            <a:ext cx="3591612" cy="378073"/>
          </a:xfrm>
          <a:prstGeom prst="rect">
            <a:avLst/>
          </a:prstGeom>
        </p:spPr>
        <p:txBody>
          <a:bodyPr wrap="square" lIns="0" tIns="0" rIns="0" bIns="0" rtlCol="0">
            <a:noAutofit/>
          </a:bodyPr>
          <a:lstStyle/>
          <a:p>
            <a:pPr marL="0" indent="0" algn="l">
              <a:buFontTx/>
              <a:buNone/>
            </a:pPr>
            <a:r>
              <a:rPr lang="en-US" b="1" dirty="0">
                <a:solidFill>
                  <a:schemeClr val="tx1">
                    <a:lumMod val="75000"/>
                    <a:lumOff val="25000"/>
                  </a:schemeClr>
                </a:solidFill>
              </a:rPr>
              <a:t>Barcelona 4-3-3 Formation</a:t>
            </a:r>
            <a:endParaRPr lang="de-DE" b="1" dirty="0" err="1">
              <a:solidFill>
                <a:schemeClr val="tx1">
                  <a:lumMod val="75000"/>
                  <a:lumOff val="25000"/>
                </a:schemeClr>
              </a:solidFill>
            </a:endParaRPr>
          </a:p>
        </p:txBody>
      </p:sp>
      <p:sp>
        <p:nvSpPr>
          <p:cNvPr id="17" name="TextBox 16">
            <a:extLst>
              <a:ext uri="{FF2B5EF4-FFF2-40B4-BE49-F238E27FC236}">
                <a16:creationId xmlns:a16="http://schemas.microsoft.com/office/drawing/2014/main" id="{69FEDD8B-BFF3-455E-85FD-7D204F4C24D8}"/>
              </a:ext>
            </a:extLst>
          </p:cNvPr>
          <p:cNvSpPr txBox="1"/>
          <p:nvPr/>
        </p:nvSpPr>
        <p:spPr>
          <a:xfrm>
            <a:off x="622169" y="4898709"/>
            <a:ext cx="11123629" cy="843140"/>
          </a:xfrm>
          <a:prstGeom prst="rect">
            <a:avLst/>
          </a:prstGeom>
        </p:spPr>
        <p:txBody>
          <a:bodyPr wrap="square" lIns="0" tIns="0" rIns="0" bIns="0" rtlCol="0">
            <a:noAutofit/>
          </a:bodyPr>
          <a:lstStyle/>
          <a:p>
            <a:pPr marL="285750" indent="-285750" algn="l">
              <a:buFont typeface="Wingdings" panose="05000000000000000000" pitchFamily="2" charset="2"/>
              <a:buChar char="Ø"/>
            </a:pPr>
            <a:r>
              <a:rPr lang="en-US" dirty="0">
                <a:solidFill>
                  <a:schemeClr val="tx1">
                    <a:lumMod val="75000"/>
                    <a:lumOff val="25000"/>
                  </a:schemeClr>
                </a:solidFill>
              </a:rPr>
              <a:t> Juventus prefers defensive tactic with three central-backs and two defensive midfielders.</a:t>
            </a:r>
          </a:p>
          <a:p>
            <a:pPr marL="285750" indent="-285750" algn="l">
              <a:buFont typeface="Wingdings" panose="05000000000000000000" pitchFamily="2" charset="2"/>
              <a:buChar char="Ø"/>
            </a:pPr>
            <a:endParaRPr lang="en-US" dirty="0">
              <a:solidFill>
                <a:schemeClr val="tx1">
                  <a:lumMod val="75000"/>
                  <a:lumOff val="25000"/>
                </a:schemeClr>
              </a:solidFill>
            </a:endParaRPr>
          </a:p>
          <a:p>
            <a:pPr marL="285750" indent="-285750" algn="l">
              <a:buFont typeface="Wingdings" panose="05000000000000000000" pitchFamily="2" charset="2"/>
              <a:buChar char="Ø"/>
            </a:pPr>
            <a:r>
              <a:rPr lang="en-US" dirty="0">
                <a:solidFill>
                  <a:schemeClr val="tx1">
                    <a:lumMod val="75000"/>
                    <a:lumOff val="25000"/>
                  </a:schemeClr>
                </a:solidFill>
              </a:rPr>
              <a:t>FC Barcelona has attacking mindset with two wingers, one striker and two attacking  midfielders. </a:t>
            </a:r>
            <a:endParaRPr lang="de-DE" dirty="0" err="1">
              <a:solidFill>
                <a:schemeClr val="tx1">
                  <a:lumMod val="75000"/>
                  <a:lumOff val="25000"/>
                </a:schemeClr>
              </a:solidFill>
            </a:endParaRPr>
          </a:p>
        </p:txBody>
      </p:sp>
    </p:spTree>
    <p:extLst>
      <p:ext uri="{BB962C8B-B14F-4D97-AF65-F5344CB8AC3E}">
        <p14:creationId xmlns:p14="http://schemas.microsoft.com/office/powerpoint/2010/main" val="346465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7">
                                            <p:txEl>
                                              <p:pRg st="0" end="0"/>
                                            </p:txEl>
                                          </p:spTgt>
                                        </p:tgtEl>
                                        <p:attrNameLst>
                                          <p:attrName>style.visibility</p:attrName>
                                        </p:attrNameLst>
                                      </p:cBhvr>
                                      <p:to>
                                        <p:strVal val="visible"/>
                                      </p:to>
                                    </p:set>
                                    <p:animEffect transition="in" filter="dissolve">
                                      <p:cBhvr>
                                        <p:cTn id="32" dur="500"/>
                                        <p:tgtEl>
                                          <p:spTgt spid="1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7">
                                            <p:txEl>
                                              <p:pRg st="2" end="2"/>
                                            </p:txEl>
                                          </p:spTgt>
                                        </p:tgtEl>
                                        <p:attrNameLst>
                                          <p:attrName>style.visibility</p:attrName>
                                        </p:attrNameLst>
                                      </p:cBhvr>
                                      <p:to>
                                        <p:strVal val="visible"/>
                                      </p:to>
                                    </p:set>
                                    <p:animEffect transition="in" filter="dissolve">
                                      <p:cBhvr>
                                        <p:cTn id="37"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78F5-7253-4008-9B26-B88610FD8D16}"/>
              </a:ext>
            </a:extLst>
          </p:cNvPr>
          <p:cNvSpPr>
            <a:spLocks noGrp="1"/>
          </p:cNvSpPr>
          <p:nvPr>
            <p:ph type="title"/>
          </p:nvPr>
        </p:nvSpPr>
        <p:spPr>
          <a:xfrm>
            <a:off x="688156" y="432000"/>
            <a:ext cx="10963365" cy="396000"/>
          </a:xfrm>
        </p:spPr>
        <p:txBody>
          <a:bodyPr/>
          <a:lstStyle/>
          <a:p>
            <a:r>
              <a:rPr lang="en-US" dirty="0"/>
              <a:t>Attack and Defense Comparison</a:t>
            </a:r>
            <a:endParaRPr lang="de-DE" dirty="0"/>
          </a:p>
        </p:txBody>
      </p:sp>
      <p:sp>
        <p:nvSpPr>
          <p:cNvPr id="3" name="Footer Placeholder 2">
            <a:extLst>
              <a:ext uri="{FF2B5EF4-FFF2-40B4-BE49-F238E27FC236}">
                <a16:creationId xmlns:a16="http://schemas.microsoft.com/office/drawing/2014/main" id="{BD7C2411-5BE0-4795-9C82-E7AF73CCCCAB}"/>
              </a:ext>
            </a:extLst>
          </p:cNvPr>
          <p:cNvSpPr>
            <a:spLocks noGrp="1"/>
          </p:cNvSpPr>
          <p:nvPr>
            <p:ph type="ftr" sz="quarter" idx="10"/>
          </p:nvPr>
        </p:nvSpPr>
        <p:spPr/>
        <p:txBody>
          <a:bodyPr/>
          <a:lstStyle/>
          <a:p>
            <a:r>
              <a:rPr lang="en-US" dirty="0"/>
              <a:t>Digital Tools for Strategic Planning (DOORSTEP) | July 7, 2021</a:t>
            </a:r>
            <a:endParaRPr lang="de-DE" dirty="0"/>
          </a:p>
        </p:txBody>
      </p:sp>
      <p:sp>
        <p:nvSpPr>
          <p:cNvPr id="4" name="Slide Number Placeholder 3">
            <a:extLst>
              <a:ext uri="{FF2B5EF4-FFF2-40B4-BE49-F238E27FC236}">
                <a16:creationId xmlns:a16="http://schemas.microsoft.com/office/drawing/2014/main" id="{3522D44C-8A2B-4C0F-9086-A9F8947F7D42}"/>
              </a:ext>
            </a:extLst>
          </p:cNvPr>
          <p:cNvSpPr>
            <a:spLocks noGrp="1"/>
          </p:cNvSpPr>
          <p:nvPr>
            <p:ph type="sldNum" sz="quarter" idx="11"/>
          </p:nvPr>
        </p:nvSpPr>
        <p:spPr/>
        <p:txBody>
          <a:bodyPr/>
          <a:lstStyle/>
          <a:p>
            <a:fld id="{65685BD5-7F70-499C-8F04-1460C72EE5D6}" type="slidenum">
              <a:rPr lang="de-DE" noProof="0" smtClean="0"/>
              <a:pPr/>
              <a:t>14</a:t>
            </a:fld>
            <a:endParaRPr lang="de-DE" noProof="0"/>
          </a:p>
        </p:txBody>
      </p:sp>
      <p:pic>
        <p:nvPicPr>
          <p:cNvPr id="6" name="Picture 5">
            <a:extLst>
              <a:ext uri="{FF2B5EF4-FFF2-40B4-BE49-F238E27FC236}">
                <a16:creationId xmlns:a16="http://schemas.microsoft.com/office/drawing/2014/main" id="{78FE857D-D283-4009-AC75-326EF193826B}"/>
              </a:ext>
            </a:extLst>
          </p:cNvPr>
          <p:cNvPicPr>
            <a:picLocks noChangeAspect="1"/>
          </p:cNvPicPr>
          <p:nvPr/>
        </p:nvPicPr>
        <p:blipFill>
          <a:blip r:embed="rId2"/>
          <a:stretch>
            <a:fillRect/>
          </a:stretch>
        </p:blipFill>
        <p:spPr>
          <a:xfrm>
            <a:off x="540070" y="1329081"/>
            <a:ext cx="5191427" cy="2752725"/>
          </a:xfrm>
          <a:prstGeom prst="rect">
            <a:avLst/>
          </a:prstGeom>
        </p:spPr>
      </p:pic>
      <p:pic>
        <p:nvPicPr>
          <p:cNvPr id="7" name="Picture 6">
            <a:extLst>
              <a:ext uri="{FF2B5EF4-FFF2-40B4-BE49-F238E27FC236}">
                <a16:creationId xmlns:a16="http://schemas.microsoft.com/office/drawing/2014/main" id="{C8B926FB-98B3-4418-BCB7-C65D9B50D164}"/>
              </a:ext>
            </a:extLst>
          </p:cNvPr>
          <p:cNvPicPr>
            <a:picLocks noChangeAspect="1"/>
          </p:cNvPicPr>
          <p:nvPr/>
        </p:nvPicPr>
        <p:blipFill>
          <a:blip r:embed="rId3"/>
          <a:stretch>
            <a:fillRect/>
          </a:stretch>
        </p:blipFill>
        <p:spPr>
          <a:xfrm>
            <a:off x="6655324" y="1244340"/>
            <a:ext cx="5304907" cy="2837466"/>
          </a:xfrm>
          <a:prstGeom prst="rect">
            <a:avLst/>
          </a:prstGeom>
        </p:spPr>
      </p:pic>
      <p:sp>
        <p:nvSpPr>
          <p:cNvPr id="8" name="TextBox 7">
            <a:extLst>
              <a:ext uri="{FF2B5EF4-FFF2-40B4-BE49-F238E27FC236}">
                <a16:creationId xmlns:a16="http://schemas.microsoft.com/office/drawing/2014/main" id="{ACDC7D45-D34A-4B01-A0AB-8D7AE15594F1}"/>
              </a:ext>
            </a:extLst>
          </p:cNvPr>
          <p:cNvSpPr txBox="1"/>
          <p:nvPr/>
        </p:nvSpPr>
        <p:spPr>
          <a:xfrm>
            <a:off x="8766927" y="4308052"/>
            <a:ext cx="1564850" cy="527898"/>
          </a:xfrm>
          <a:prstGeom prst="rect">
            <a:avLst/>
          </a:prstGeom>
        </p:spPr>
        <p:txBody>
          <a:bodyPr wrap="square" lIns="0" tIns="0" rIns="0" bIns="0" rtlCol="0">
            <a:noAutofit/>
          </a:bodyPr>
          <a:lstStyle/>
          <a:p>
            <a:pPr marL="0" indent="0" algn="l">
              <a:buFontTx/>
              <a:buNone/>
            </a:pPr>
            <a:r>
              <a:rPr lang="en-US" sz="3600" b="1" dirty="0">
                <a:solidFill>
                  <a:schemeClr val="tx1">
                    <a:lumMod val="75000"/>
                    <a:lumOff val="25000"/>
                  </a:schemeClr>
                </a:solidFill>
              </a:rPr>
              <a:t>Attack</a:t>
            </a:r>
            <a:endParaRPr lang="de-DE" sz="3600" b="1" dirty="0" err="1">
              <a:solidFill>
                <a:schemeClr val="tx1">
                  <a:lumMod val="75000"/>
                  <a:lumOff val="25000"/>
                </a:schemeClr>
              </a:solidFill>
            </a:endParaRPr>
          </a:p>
        </p:txBody>
      </p:sp>
      <p:sp>
        <p:nvSpPr>
          <p:cNvPr id="9" name="TextBox 8">
            <a:extLst>
              <a:ext uri="{FF2B5EF4-FFF2-40B4-BE49-F238E27FC236}">
                <a16:creationId xmlns:a16="http://schemas.microsoft.com/office/drawing/2014/main" id="{AD715519-0E3C-4057-B303-8CA657728BEB}"/>
              </a:ext>
            </a:extLst>
          </p:cNvPr>
          <p:cNvSpPr txBox="1"/>
          <p:nvPr/>
        </p:nvSpPr>
        <p:spPr>
          <a:xfrm>
            <a:off x="2262433" y="4232636"/>
            <a:ext cx="2168165" cy="603314"/>
          </a:xfrm>
          <a:prstGeom prst="rect">
            <a:avLst/>
          </a:prstGeom>
        </p:spPr>
        <p:txBody>
          <a:bodyPr wrap="square" lIns="0" tIns="0" rIns="0" bIns="0" rtlCol="0">
            <a:noAutofit/>
          </a:bodyPr>
          <a:lstStyle/>
          <a:p>
            <a:pPr marL="0" indent="0" algn="l">
              <a:buFontTx/>
              <a:buNone/>
            </a:pPr>
            <a:r>
              <a:rPr lang="en-US" sz="3600" b="1" dirty="0">
                <a:solidFill>
                  <a:schemeClr val="tx1">
                    <a:lumMod val="75000"/>
                    <a:lumOff val="25000"/>
                  </a:schemeClr>
                </a:solidFill>
              </a:rPr>
              <a:t>Defense</a:t>
            </a:r>
            <a:endParaRPr lang="de-DE" sz="3600" b="1" dirty="0" err="1">
              <a:solidFill>
                <a:schemeClr val="tx1">
                  <a:lumMod val="75000"/>
                  <a:lumOff val="25000"/>
                </a:schemeClr>
              </a:solidFill>
            </a:endParaRPr>
          </a:p>
        </p:txBody>
      </p:sp>
      <p:sp>
        <p:nvSpPr>
          <p:cNvPr id="10" name="TextBox 9">
            <a:extLst>
              <a:ext uri="{FF2B5EF4-FFF2-40B4-BE49-F238E27FC236}">
                <a16:creationId xmlns:a16="http://schemas.microsoft.com/office/drawing/2014/main" id="{922F17DB-3B8B-4275-91F6-75E217C2A832}"/>
              </a:ext>
            </a:extLst>
          </p:cNvPr>
          <p:cNvSpPr txBox="1"/>
          <p:nvPr/>
        </p:nvSpPr>
        <p:spPr>
          <a:xfrm>
            <a:off x="6095998" y="4308053"/>
            <a:ext cx="860983" cy="443056"/>
          </a:xfrm>
          <a:prstGeom prst="rect">
            <a:avLst/>
          </a:prstGeom>
        </p:spPr>
        <p:txBody>
          <a:bodyPr wrap="square" lIns="0" tIns="0" rIns="0" bIns="0" rtlCol="0">
            <a:noAutofit/>
          </a:bodyPr>
          <a:lstStyle/>
          <a:p>
            <a:pPr marL="0" indent="0" algn="l">
              <a:buFontTx/>
              <a:buNone/>
            </a:pPr>
            <a:endParaRPr lang="de-DE" dirty="0" err="1">
              <a:solidFill>
                <a:schemeClr val="tx1">
                  <a:lumMod val="75000"/>
                  <a:lumOff val="25000"/>
                </a:schemeClr>
              </a:solidFill>
            </a:endParaRPr>
          </a:p>
        </p:txBody>
      </p:sp>
      <p:sp>
        <p:nvSpPr>
          <p:cNvPr id="11" name="TextBox 10">
            <a:extLst>
              <a:ext uri="{FF2B5EF4-FFF2-40B4-BE49-F238E27FC236}">
                <a16:creationId xmlns:a16="http://schemas.microsoft.com/office/drawing/2014/main" id="{712F56E9-AEB0-4FE6-AF0B-3DAF35098DD4}"/>
              </a:ext>
            </a:extLst>
          </p:cNvPr>
          <p:cNvSpPr txBox="1"/>
          <p:nvPr/>
        </p:nvSpPr>
        <p:spPr>
          <a:xfrm>
            <a:off x="6240544" y="4336328"/>
            <a:ext cx="716437" cy="527898"/>
          </a:xfrm>
          <a:prstGeom prst="rect">
            <a:avLst/>
          </a:prstGeom>
        </p:spPr>
        <p:txBody>
          <a:bodyPr wrap="square" lIns="0" tIns="0" rIns="0" bIns="0" rtlCol="0">
            <a:noAutofit/>
          </a:bodyPr>
          <a:lstStyle/>
          <a:p>
            <a:pPr marL="0" indent="0" algn="l">
              <a:buFontTx/>
              <a:buNone/>
            </a:pPr>
            <a:r>
              <a:rPr lang="en-US" sz="3200" b="1" dirty="0">
                <a:solidFill>
                  <a:schemeClr val="tx1">
                    <a:lumMod val="75000"/>
                    <a:lumOff val="25000"/>
                  </a:schemeClr>
                </a:solidFill>
              </a:rPr>
              <a:t>VS</a:t>
            </a:r>
            <a:endParaRPr lang="de-DE" sz="3200" b="1" dirty="0" err="1">
              <a:solidFill>
                <a:schemeClr val="tx1">
                  <a:lumMod val="75000"/>
                  <a:lumOff val="25000"/>
                </a:schemeClr>
              </a:solidFill>
            </a:endParaRPr>
          </a:p>
        </p:txBody>
      </p:sp>
      <p:sp>
        <p:nvSpPr>
          <p:cNvPr id="12" name="TextBox 11">
            <a:extLst>
              <a:ext uri="{FF2B5EF4-FFF2-40B4-BE49-F238E27FC236}">
                <a16:creationId xmlns:a16="http://schemas.microsoft.com/office/drawing/2014/main" id="{26F351F3-670E-4028-B029-2F29572FB48F}"/>
              </a:ext>
            </a:extLst>
          </p:cNvPr>
          <p:cNvSpPr txBox="1"/>
          <p:nvPr/>
        </p:nvSpPr>
        <p:spPr>
          <a:xfrm>
            <a:off x="1055802" y="5222449"/>
            <a:ext cx="10699423" cy="772998"/>
          </a:xfrm>
          <a:prstGeom prst="rect">
            <a:avLst/>
          </a:prstGeom>
        </p:spPr>
        <p:txBody>
          <a:bodyPr wrap="square" lIns="0" tIns="0" rIns="0" bIns="0" rtlCol="0">
            <a:noAutofit/>
          </a:bodyPr>
          <a:lstStyle/>
          <a:p>
            <a:pPr marL="285750" indent="-285750" algn="l">
              <a:buFont typeface="Wingdings" panose="05000000000000000000" pitchFamily="2" charset="2"/>
              <a:buChar char="Ø"/>
            </a:pPr>
            <a:r>
              <a:rPr lang="en-US" dirty="0">
                <a:solidFill>
                  <a:schemeClr val="tx1">
                    <a:lumMod val="75000"/>
                    <a:lumOff val="25000"/>
                  </a:schemeClr>
                </a:solidFill>
              </a:rPr>
              <a:t>It is evident from the two graphs that FC Barcelona dominate Juventus in attacking and well as defensive area.</a:t>
            </a:r>
            <a:endParaRPr lang="de-DE" dirty="0" err="1">
              <a:solidFill>
                <a:schemeClr val="tx1">
                  <a:lumMod val="75000"/>
                  <a:lumOff val="25000"/>
                </a:schemeClr>
              </a:solidFill>
            </a:endParaRPr>
          </a:p>
        </p:txBody>
      </p:sp>
    </p:spTree>
    <p:extLst>
      <p:ext uri="{BB962C8B-B14F-4D97-AF65-F5344CB8AC3E}">
        <p14:creationId xmlns:p14="http://schemas.microsoft.com/office/powerpoint/2010/main" val="139561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dissolve">
                                      <p:cBhvr>
                                        <p:cTn id="3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82A31B-50C2-48AD-9866-4BDC6725BD93}"/>
              </a:ext>
            </a:extLst>
          </p:cNvPr>
          <p:cNvSpPr>
            <a:spLocks noGrp="1"/>
          </p:cNvSpPr>
          <p:nvPr>
            <p:ph type="title"/>
          </p:nvPr>
        </p:nvSpPr>
        <p:spPr/>
        <p:txBody>
          <a:bodyPr/>
          <a:lstStyle/>
          <a:p>
            <a:r>
              <a:rPr lang="en-IN" dirty="0"/>
              <a:t>Inferences and Conclusion of the analysis of the clubs</a:t>
            </a:r>
          </a:p>
        </p:txBody>
      </p:sp>
      <p:sp>
        <p:nvSpPr>
          <p:cNvPr id="6" name="Content Placeholder 5">
            <a:extLst>
              <a:ext uri="{FF2B5EF4-FFF2-40B4-BE49-F238E27FC236}">
                <a16:creationId xmlns:a16="http://schemas.microsoft.com/office/drawing/2014/main" id="{654CF2D7-5502-49A3-88ED-AC7A405941A3}"/>
              </a:ext>
            </a:extLst>
          </p:cNvPr>
          <p:cNvSpPr>
            <a:spLocks noGrp="1"/>
          </p:cNvSpPr>
          <p:nvPr>
            <p:ph sz="quarter" idx="24"/>
          </p:nvPr>
        </p:nvSpPr>
        <p:spPr/>
        <p:txBody>
          <a:bodyPr/>
          <a:lstStyle/>
          <a:p>
            <a:pPr algn="l">
              <a:buFont typeface="Wingdings" panose="05000000000000000000" pitchFamily="2" charset="2"/>
              <a:buChar char="Ø"/>
            </a:pPr>
            <a:r>
              <a:rPr lang="en-US" dirty="0"/>
              <a:t>Real Madrid is most Valuable club in terms of market value of it’s players</a:t>
            </a:r>
            <a:br>
              <a:rPr lang="en-US" dirty="0"/>
            </a:br>
            <a:endParaRPr lang="en-US" dirty="0"/>
          </a:p>
          <a:p>
            <a:pPr algn="l">
              <a:buFont typeface="Wingdings" panose="05000000000000000000" pitchFamily="2" charset="2"/>
              <a:buChar char="Ø"/>
            </a:pPr>
            <a:r>
              <a:rPr lang="en-US" dirty="0"/>
              <a:t>Premier League has the maximum number of players among any other league.</a:t>
            </a:r>
            <a:br>
              <a:rPr lang="en-US" dirty="0"/>
            </a:br>
            <a:endParaRPr lang="en-US" dirty="0"/>
          </a:p>
          <a:p>
            <a:pPr algn="l">
              <a:buFont typeface="Wingdings" panose="05000000000000000000" pitchFamily="2" charset="2"/>
              <a:buChar char="Ø"/>
            </a:pPr>
            <a:r>
              <a:rPr lang="en-US" dirty="0"/>
              <a:t>Real Madrid is the highest overall rated club/ team in the game with an overall rating of 2582.</a:t>
            </a:r>
            <a:br>
              <a:rPr lang="en-US" dirty="0"/>
            </a:br>
            <a:endParaRPr lang="en-US" dirty="0"/>
          </a:p>
          <a:p>
            <a:pPr algn="l">
              <a:buFont typeface="Wingdings" panose="05000000000000000000" pitchFamily="2" charset="2"/>
              <a:buChar char="Ø"/>
            </a:pPr>
            <a:r>
              <a:rPr lang="en-US" dirty="0"/>
              <a:t>Most of the top clubs comes from Premier League.</a:t>
            </a:r>
            <a:br>
              <a:rPr lang="en-US" dirty="0"/>
            </a:br>
            <a:endParaRPr lang="en-US" dirty="0"/>
          </a:p>
          <a:p>
            <a:pPr algn="l">
              <a:buFont typeface="Wingdings" panose="05000000000000000000" pitchFamily="2" charset="2"/>
              <a:buChar char="Ø"/>
            </a:pPr>
            <a:r>
              <a:rPr lang="en-US" dirty="0"/>
              <a:t>Leicester City is the defensive club and most likely to concede fewest goals in fifa19</a:t>
            </a:r>
            <a:r>
              <a:rPr lang="en-US" b="0" i="0" dirty="0">
                <a:effectLst/>
                <a:latin typeface="Segoe UI" panose="020B0502040204020203" pitchFamily="34" charset="0"/>
              </a:rPr>
              <a:t>.</a:t>
            </a:r>
          </a:p>
          <a:p>
            <a:endParaRPr lang="en-IN" dirty="0"/>
          </a:p>
        </p:txBody>
      </p:sp>
    </p:spTree>
    <p:extLst>
      <p:ext uri="{BB962C8B-B14F-4D97-AF65-F5344CB8AC3E}">
        <p14:creationId xmlns:p14="http://schemas.microsoft.com/office/powerpoint/2010/main" val="245094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dissolv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dissolv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dissolv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dissolve">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dissolve">
                                      <p:cBhvr>
                                        <p:cTn id="3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50EC633-301E-4F83-B94A-FB15763B739A}"/>
              </a:ext>
            </a:extLst>
          </p:cNvPr>
          <p:cNvSpPr>
            <a:spLocks noGrp="1"/>
          </p:cNvSpPr>
          <p:nvPr>
            <p:ph type="pic" sz="quarter" idx="22"/>
          </p:nvPr>
        </p:nvSpPr>
        <p:spPr/>
      </p:sp>
      <p:sp>
        <p:nvSpPr>
          <p:cNvPr id="20" name="Text Placeholder 19">
            <a:extLst>
              <a:ext uri="{FF2B5EF4-FFF2-40B4-BE49-F238E27FC236}">
                <a16:creationId xmlns:a16="http://schemas.microsoft.com/office/drawing/2014/main" id="{90DB8ED6-B0BB-45C9-B44F-4D69FA51D316}"/>
              </a:ext>
            </a:extLst>
          </p:cNvPr>
          <p:cNvSpPr>
            <a:spLocks noGrp="1"/>
          </p:cNvSpPr>
          <p:nvPr>
            <p:ph type="body" sz="quarter" idx="21"/>
          </p:nvPr>
        </p:nvSpPr>
        <p:spPr/>
        <p:txBody>
          <a:bodyPr/>
          <a:lstStyle/>
          <a:p>
            <a:endParaRPr lang="en-IN" dirty="0"/>
          </a:p>
        </p:txBody>
      </p:sp>
      <p:sp>
        <p:nvSpPr>
          <p:cNvPr id="12" name="Title 11">
            <a:extLst>
              <a:ext uri="{FF2B5EF4-FFF2-40B4-BE49-F238E27FC236}">
                <a16:creationId xmlns:a16="http://schemas.microsoft.com/office/drawing/2014/main" id="{86A7AAAD-A849-42EA-8623-C03D17232959}"/>
              </a:ext>
            </a:extLst>
          </p:cNvPr>
          <p:cNvSpPr>
            <a:spLocks noGrp="1"/>
          </p:cNvSpPr>
          <p:nvPr>
            <p:ph type="title"/>
          </p:nvPr>
        </p:nvSpPr>
        <p:spPr>
          <a:xfrm>
            <a:off x="2263766" y="2741196"/>
            <a:ext cx="5324400" cy="1800000"/>
          </a:xfrm>
        </p:spPr>
        <p:txBody>
          <a:bodyPr/>
          <a:lstStyle/>
          <a:p>
            <a:pPr algn="ctr"/>
            <a:r>
              <a:rPr lang="en-IN" dirty="0"/>
              <a:t>Analysis of positions and skillset of football players </a:t>
            </a:r>
          </a:p>
        </p:txBody>
      </p:sp>
      <p:sp>
        <p:nvSpPr>
          <p:cNvPr id="15" name="Text Placeholder 14">
            <a:extLst>
              <a:ext uri="{FF2B5EF4-FFF2-40B4-BE49-F238E27FC236}">
                <a16:creationId xmlns:a16="http://schemas.microsoft.com/office/drawing/2014/main" id="{F97F4565-24AC-43D1-BFA0-F05E518FE3AC}"/>
              </a:ext>
            </a:extLst>
          </p:cNvPr>
          <p:cNvSpPr>
            <a:spLocks noGrp="1"/>
          </p:cNvSpPr>
          <p:nvPr>
            <p:ph type="body" sz="quarter" idx="25"/>
          </p:nvPr>
        </p:nvSpPr>
        <p:spPr/>
        <p:txBody>
          <a:bodyPr/>
          <a:lstStyle/>
          <a:p>
            <a:r>
              <a:rPr lang="en-IN" dirty="0"/>
              <a:t>2</a:t>
            </a:r>
          </a:p>
        </p:txBody>
      </p:sp>
      <p:sp>
        <p:nvSpPr>
          <p:cNvPr id="4" name="Slide Number Placeholder 3">
            <a:extLst>
              <a:ext uri="{FF2B5EF4-FFF2-40B4-BE49-F238E27FC236}">
                <a16:creationId xmlns:a16="http://schemas.microsoft.com/office/drawing/2014/main" id="{E6EA9131-B1A4-4FC6-AAFC-2E0CF7BDAF50}"/>
              </a:ext>
            </a:extLst>
          </p:cNvPr>
          <p:cNvSpPr>
            <a:spLocks noGrp="1"/>
          </p:cNvSpPr>
          <p:nvPr>
            <p:ph type="sldNum" sz="quarter" idx="11"/>
          </p:nvPr>
        </p:nvSpPr>
        <p:spPr/>
        <p:txBody>
          <a:bodyPr/>
          <a:lstStyle/>
          <a:p>
            <a:fld id="{65685BD5-7F70-499C-8F04-1460C72EE5D6}" type="slidenum">
              <a:rPr lang="de-DE" noProof="0" smtClean="0"/>
              <a:pPr/>
              <a:t>16</a:t>
            </a:fld>
            <a:endParaRPr lang="de-DE" noProof="0"/>
          </a:p>
        </p:txBody>
      </p:sp>
      <p:sp>
        <p:nvSpPr>
          <p:cNvPr id="22" name="Footer Placeholder 2">
            <a:extLst>
              <a:ext uri="{FF2B5EF4-FFF2-40B4-BE49-F238E27FC236}">
                <a16:creationId xmlns:a16="http://schemas.microsoft.com/office/drawing/2014/main" id="{518367AF-FC9F-4E6F-8870-8C21D4516E64}"/>
              </a:ext>
            </a:extLst>
          </p:cNvPr>
          <p:cNvSpPr>
            <a:spLocks noGrp="1"/>
          </p:cNvSpPr>
          <p:nvPr>
            <p:ph type="ftr" sz="quarter" idx="10"/>
          </p:nvPr>
        </p:nvSpPr>
        <p:spPr>
          <a:xfrm>
            <a:off x="1126821" y="6390000"/>
            <a:ext cx="4969177" cy="288000"/>
          </a:xfrm>
        </p:spPr>
        <p:txBody>
          <a:bodyPr/>
          <a:lstStyle/>
          <a:p>
            <a:r>
              <a:rPr lang="en-US" dirty="0"/>
              <a:t>Digital Tools for Strategic Planning (DOORSTEP) | July 7, 2021</a:t>
            </a:r>
            <a:endParaRPr lang="de-DE" dirty="0"/>
          </a:p>
        </p:txBody>
      </p:sp>
    </p:spTree>
    <p:extLst>
      <p:ext uri="{BB962C8B-B14F-4D97-AF65-F5344CB8AC3E}">
        <p14:creationId xmlns:p14="http://schemas.microsoft.com/office/powerpoint/2010/main" val="247496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FF509BF-467B-4CDD-AFE7-BE0D4F1915ED}"/>
              </a:ext>
            </a:extLst>
          </p:cNvPr>
          <p:cNvSpPr>
            <a:spLocks noGrp="1"/>
          </p:cNvSpPr>
          <p:nvPr>
            <p:ph type="title"/>
          </p:nvPr>
        </p:nvSpPr>
        <p:spPr>
          <a:xfrm>
            <a:off x="540070" y="235687"/>
            <a:ext cx="11111046" cy="396000"/>
          </a:xfrm>
        </p:spPr>
        <p:txBody>
          <a:bodyPr/>
          <a:lstStyle/>
          <a:p>
            <a:r>
              <a:rPr lang="en-IN" dirty="0"/>
              <a:t>Overview of the positions(ST, CDM and GK) on the football field</a:t>
            </a:r>
          </a:p>
        </p:txBody>
      </p:sp>
      <p:sp>
        <p:nvSpPr>
          <p:cNvPr id="7" name="Slide Number Placeholder 6">
            <a:extLst>
              <a:ext uri="{FF2B5EF4-FFF2-40B4-BE49-F238E27FC236}">
                <a16:creationId xmlns:a16="http://schemas.microsoft.com/office/drawing/2014/main" id="{D6D5FB58-286D-4FA6-A706-E1890F152B0D}"/>
              </a:ext>
            </a:extLst>
          </p:cNvPr>
          <p:cNvSpPr>
            <a:spLocks noGrp="1"/>
          </p:cNvSpPr>
          <p:nvPr>
            <p:ph type="sldNum" sz="quarter" idx="11"/>
          </p:nvPr>
        </p:nvSpPr>
        <p:spPr/>
        <p:txBody>
          <a:bodyPr/>
          <a:lstStyle/>
          <a:p>
            <a:fld id="{65685BD5-7F70-499C-8F04-1460C72EE5D6}" type="slidenum">
              <a:rPr lang="de-DE" noProof="0" smtClean="0"/>
              <a:pPr/>
              <a:t>17</a:t>
            </a:fld>
            <a:endParaRPr lang="de-DE" noProof="0"/>
          </a:p>
        </p:txBody>
      </p:sp>
      <p:sp>
        <p:nvSpPr>
          <p:cNvPr id="9" name="Text Placeholder 8">
            <a:extLst>
              <a:ext uri="{FF2B5EF4-FFF2-40B4-BE49-F238E27FC236}">
                <a16:creationId xmlns:a16="http://schemas.microsoft.com/office/drawing/2014/main" id="{D62CF105-B561-403A-A9F5-16F5B42D4D7D}"/>
              </a:ext>
            </a:extLst>
          </p:cNvPr>
          <p:cNvSpPr>
            <a:spLocks noGrp="1"/>
          </p:cNvSpPr>
          <p:nvPr>
            <p:ph type="body" sz="quarter" idx="13"/>
          </p:nvPr>
        </p:nvSpPr>
        <p:spPr>
          <a:xfrm>
            <a:off x="314225" y="675849"/>
            <a:ext cx="11562736" cy="1306555"/>
          </a:xfrm>
        </p:spPr>
        <p:txBody>
          <a:bodyPr/>
          <a:lstStyle/>
          <a:p>
            <a:r>
              <a:rPr lang="en-IN" sz="1400" dirty="0"/>
              <a:t>Strikers: T</a:t>
            </a:r>
            <a:r>
              <a:rPr lang="en-US" sz="1400" dirty="0"/>
              <a:t>he role of a striker is to score goals. They possess great power and accuracy, and have the ability to link-up with teammates.</a:t>
            </a:r>
          </a:p>
          <a:p>
            <a:r>
              <a:rPr lang="en-US" sz="1400" dirty="0"/>
              <a:t>Centre Defensive Midfielders: The CDM’s role is divided roughly equally between attack and defense and to dominate the play around the center of the pitch.</a:t>
            </a:r>
          </a:p>
          <a:p>
            <a:r>
              <a:rPr lang="en-IN" sz="1400" dirty="0"/>
              <a:t>Goal Keepers: </a:t>
            </a:r>
            <a:r>
              <a:rPr lang="en-US" sz="1400" b="0" i="0" dirty="0">
                <a:solidFill>
                  <a:srgbClr val="000000"/>
                </a:solidFill>
                <a:effectLst/>
                <a:latin typeface="Lora"/>
              </a:rPr>
              <a:t> </a:t>
            </a:r>
            <a:r>
              <a:rPr lang="en-US" sz="1400" dirty="0"/>
              <a:t>It is one of the major positions of association football. The goalkeeper's primary role is to prevent the opposing team from scoring.</a:t>
            </a:r>
            <a:endParaRPr lang="en-IN" sz="1400" dirty="0"/>
          </a:p>
        </p:txBody>
      </p:sp>
      <p:pic>
        <p:nvPicPr>
          <p:cNvPr id="11" name="Picture 10">
            <a:extLst>
              <a:ext uri="{FF2B5EF4-FFF2-40B4-BE49-F238E27FC236}">
                <a16:creationId xmlns:a16="http://schemas.microsoft.com/office/drawing/2014/main" id="{23A2D72E-1DEB-411F-B998-6E9294926D6F}"/>
              </a:ext>
            </a:extLst>
          </p:cNvPr>
          <p:cNvPicPr>
            <a:picLocks noChangeAspect="1"/>
          </p:cNvPicPr>
          <p:nvPr/>
        </p:nvPicPr>
        <p:blipFill>
          <a:blip r:embed="rId2"/>
          <a:stretch>
            <a:fillRect/>
          </a:stretch>
        </p:blipFill>
        <p:spPr>
          <a:xfrm>
            <a:off x="1135514" y="1982404"/>
            <a:ext cx="8826177" cy="4308771"/>
          </a:xfrm>
          <a:prstGeom prst="rect">
            <a:avLst/>
          </a:prstGeom>
        </p:spPr>
      </p:pic>
      <p:sp>
        <p:nvSpPr>
          <p:cNvPr id="13" name="Oval 12">
            <a:extLst>
              <a:ext uri="{FF2B5EF4-FFF2-40B4-BE49-F238E27FC236}">
                <a16:creationId xmlns:a16="http://schemas.microsoft.com/office/drawing/2014/main" id="{D793A19D-3BC4-4EB4-BC9C-34E985BD646F}"/>
              </a:ext>
            </a:extLst>
          </p:cNvPr>
          <p:cNvSpPr/>
          <p:nvPr/>
        </p:nvSpPr>
        <p:spPr>
          <a:xfrm>
            <a:off x="1364374" y="3520048"/>
            <a:ext cx="526728" cy="521110"/>
          </a:xfrm>
          <a:prstGeom prst="ellipse">
            <a:avLst/>
          </a:prstGeom>
          <a:noFill/>
          <a:ln w="38100">
            <a:solidFill>
              <a:srgbClr val="FFFF00"/>
            </a:solidFill>
            <a:miter lim="800000"/>
          </a:ln>
        </p:spPr>
        <p:txBody>
          <a:bodyPr vert="horz" lIns="180000" tIns="180000" rIns="180000" bIns="180000" rtlCol="0" anchor="ctr">
            <a:noAutofit/>
          </a:bodyPr>
          <a:lstStyle/>
          <a:p>
            <a:pPr algn="l">
              <a:lnSpc>
                <a:spcPct val="90000"/>
              </a:lnSpc>
              <a:spcAft>
                <a:spcPts val="1000"/>
              </a:spcAft>
              <a:buClr>
                <a:schemeClr val="tx1">
                  <a:lumMod val="75000"/>
                  <a:lumOff val="25000"/>
                </a:schemeClr>
              </a:buClr>
            </a:pPr>
            <a:endParaRPr lang="en-IN" dirty="0">
              <a:solidFill>
                <a:schemeClr val="tx1">
                  <a:lumMod val="75000"/>
                  <a:lumOff val="25000"/>
                </a:schemeClr>
              </a:solidFill>
            </a:endParaRPr>
          </a:p>
        </p:txBody>
      </p:sp>
      <p:sp>
        <p:nvSpPr>
          <p:cNvPr id="14" name="Oval 13">
            <a:extLst>
              <a:ext uri="{FF2B5EF4-FFF2-40B4-BE49-F238E27FC236}">
                <a16:creationId xmlns:a16="http://schemas.microsoft.com/office/drawing/2014/main" id="{8B636759-62EE-45D2-9E95-DECC83FB0DD6}"/>
              </a:ext>
            </a:extLst>
          </p:cNvPr>
          <p:cNvSpPr/>
          <p:nvPr/>
        </p:nvSpPr>
        <p:spPr>
          <a:xfrm>
            <a:off x="4477990" y="3732714"/>
            <a:ext cx="526629" cy="563983"/>
          </a:xfrm>
          <a:prstGeom prst="ellipse">
            <a:avLst/>
          </a:prstGeom>
          <a:noFill/>
          <a:ln w="38100">
            <a:solidFill>
              <a:srgbClr val="FFFF00"/>
            </a:solidFill>
            <a:miter lim="800000"/>
          </a:ln>
        </p:spPr>
        <p:txBody>
          <a:bodyPr vert="horz" lIns="180000" tIns="180000" rIns="180000" bIns="180000" rtlCol="0" anchor="ctr">
            <a:noAutofit/>
          </a:bodyPr>
          <a:lstStyle/>
          <a:p>
            <a:pPr algn="l">
              <a:lnSpc>
                <a:spcPct val="90000"/>
              </a:lnSpc>
              <a:spcAft>
                <a:spcPts val="1000"/>
              </a:spcAft>
              <a:buClr>
                <a:schemeClr val="tx1">
                  <a:lumMod val="75000"/>
                  <a:lumOff val="25000"/>
                </a:schemeClr>
              </a:buClr>
            </a:pPr>
            <a:endParaRPr lang="en-IN" dirty="0">
              <a:solidFill>
                <a:schemeClr val="tx1">
                  <a:lumMod val="75000"/>
                  <a:lumOff val="25000"/>
                </a:schemeClr>
              </a:solidFill>
            </a:endParaRPr>
          </a:p>
        </p:txBody>
      </p:sp>
      <p:sp>
        <p:nvSpPr>
          <p:cNvPr id="15" name="Footer Placeholder 2">
            <a:extLst>
              <a:ext uri="{FF2B5EF4-FFF2-40B4-BE49-F238E27FC236}">
                <a16:creationId xmlns:a16="http://schemas.microsoft.com/office/drawing/2014/main" id="{ADA7E00B-6FA8-41AB-99B0-0A71B143EDE6}"/>
              </a:ext>
            </a:extLst>
          </p:cNvPr>
          <p:cNvSpPr>
            <a:spLocks noGrp="1"/>
          </p:cNvSpPr>
          <p:nvPr>
            <p:ph type="ftr" sz="quarter" idx="10"/>
          </p:nvPr>
        </p:nvSpPr>
        <p:spPr>
          <a:xfrm>
            <a:off x="1126821" y="6390000"/>
            <a:ext cx="4969177" cy="288000"/>
          </a:xfrm>
        </p:spPr>
        <p:txBody>
          <a:bodyPr/>
          <a:lstStyle/>
          <a:p>
            <a:r>
              <a:rPr lang="en-US" dirty="0"/>
              <a:t>Digital Tools for Strategic Planning (DOORSTEP) | July 7, 2021</a:t>
            </a:r>
            <a:endParaRPr lang="de-DE" dirty="0"/>
          </a:p>
        </p:txBody>
      </p:sp>
      <p:sp>
        <p:nvSpPr>
          <p:cNvPr id="16" name="Oval 15">
            <a:extLst>
              <a:ext uri="{FF2B5EF4-FFF2-40B4-BE49-F238E27FC236}">
                <a16:creationId xmlns:a16="http://schemas.microsoft.com/office/drawing/2014/main" id="{F8D6B0AA-6290-479E-867A-A7EABD424C74}"/>
              </a:ext>
            </a:extLst>
          </p:cNvPr>
          <p:cNvSpPr/>
          <p:nvPr/>
        </p:nvSpPr>
        <p:spPr>
          <a:xfrm>
            <a:off x="8160774" y="3520048"/>
            <a:ext cx="526728" cy="521110"/>
          </a:xfrm>
          <a:prstGeom prst="ellipse">
            <a:avLst/>
          </a:prstGeom>
          <a:noFill/>
          <a:ln w="38100">
            <a:solidFill>
              <a:srgbClr val="FFFF00"/>
            </a:solidFill>
            <a:miter lim="800000"/>
          </a:ln>
        </p:spPr>
        <p:txBody>
          <a:bodyPr vert="horz" lIns="180000" tIns="180000" rIns="180000" bIns="180000" rtlCol="0" anchor="ctr">
            <a:noAutofit/>
          </a:bodyPr>
          <a:lstStyle/>
          <a:p>
            <a:pPr algn="l">
              <a:lnSpc>
                <a:spcPct val="90000"/>
              </a:lnSpc>
              <a:spcAft>
                <a:spcPts val="1000"/>
              </a:spcAft>
              <a:buClr>
                <a:schemeClr val="tx1">
                  <a:lumMod val="75000"/>
                  <a:lumOff val="25000"/>
                </a:schemeClr>
              </a:buClr>
            </a:pPr>
            <a:endParaRPr lang="en-IN" dirty="0">
              <a:solidFill>
                <a:schemeClr val="tx1">
                  <a:lumMod val="75000"/>
                  <a:lumOff val="25000"/>
                </a:schemeClr>
              </a:solidFill>
            </a:endParaRPr>
          </a:p>
        </p:txBody>
      </p:sp>
    </p:spTree>
    <p:extLst>
      <p:ext uri="{BB962C8B-B14F-4D97-AF65-F5344CB8AC3E}">
        <p14:creationId xmlns:p14="http://schemas.microsoft.com/office/powerpoint/2010/main" val="302106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Effect transition="in" filter="fade">
                                      <p:cBhvr>
                                        <p:cTn id="27" dur="500"/>
                                        <p:tgtEl>
                                          <p:spTgt spid="9">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animEffect transition="in" filter="fade">
                                      <p:cBhvr>
                                        <p:cTn id="3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3" grpId="0" animBg="1"/>
      <p:bldP spid="14"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49D8CC0-A33B-472C-9825-2D60670AD211}"/>
              </a:ext>
            </a:extLst>
          </p:cNvPr>
          <p:cNvSpPr>
            <a:spLocks noGrp="1"/>
          </p:cNvSpPr>
          <p:nvPr>
            <p:ph type="title"/>
          </p:nvPr>
        </p:nvSpPr>
        <p:spPr/>
        <p:txBody>
          <a:bodyPr/>
          <a:lstStyle/>
          <a:p>
            <a:r>
              <a:rPr lang="en-IN" dirty="0"/>
              <a:t>Data analysis approach to determine the differences of player’s position and skillset</a:t>
            </a:r>
          </a:p>
        </p:txBody>
      </p:sp>
      <p:sp>
        <p:nvSpPr>
          <p:cNvPr id="10" name="Content Placeholder 9">
            <a:extLst>
              <a:ext uri="{FF2B5EF4-FFF2-40B4-BE49-F238E27FC236}">
                <a16:creationId xmlns:a16="http://schemas.microsoft.com/office/drawing/2014/main" id="{36C8E0F1-085D-4DC1-BFEB-0AD48134C101}"/>
              </a:ext>
            </a:extLst>
          </p:cNvPr>
          <p:cNvSpPr>
            <a:spLocks noGrp="1"/>
          </p:cNvSpPr>
          <p:nvPr>
            <p:ph sz="quarter" idx="24"/>
          </p:nvPr>
        </p:nvSpPr>
        <p:spPr/>
        <p:txBody>
          <a:bodyPr/>
          <a:lstStyle/>
          <a:p>
            <a:pPr marL="0" indent="0">
              <a:buNone/>
            </a:pPr>
            <a:r>
              <a:rPr lang="en-IN" dirty="0"/>
              <a:t>Reading the dataset and understanding the correlation between different column fields in the dataset</a:t>
            </a:r>
          </a:p>
          <a:p>
            <a:endParaRPr lang="en-IN" dirty="0"/>
          </a:p>
          <a:p>
            <a:pPr marL="0" indent="0">
              <a:buNone/>
            </a:pPr>
            <a:r>
              <a:rPr lang="en-IN" dirty="0"/>
              <a:t>Grouping the data based on ‘Positions’ by separating based on their ‘Zones’(Attack, </a:t>
            </a:r>
            <a:r>
              <a:rPr lang="en-IN" dirty="0" err="1"/>
              <a:t>Defense</a:t>
            </a:r>
            <a:r>
              <a:rPr lang="en-IN" dirty="0"/>
              <a:t>, Midfield, GK)</a:t>
            </a:r>
          </a:p>
          <a:p>
            <a:endParaRPr lang="en-IN" dirty="0"/>
          </a:p>
          <a:p>
            <a:pPr marL="0" indent="0">
              <a:buNone/>
            </a:pPr>
            <a:r>
              <a:rPr lang="en-IN" dirty="0"/>
              <a:t>Horizontal Bar chart to visualize and determine the number of players based on their positions and zones</a:t>
            </a:r>
          </a:p>
          <a:p>
            <a:endParaRPr lang="en-IN" dirty="0"/>
          </a:p>
          <a:p>
            <a:pPr marL="0" indent="0">
              <a:buNone/>
            </a:pPr>
            <a:r>
              <a:rPr lang="en-IN" dirty="0"/>
              <a:t>Data preparation by conversion into correct format for skillset and dealing with invalid data </a:t>
            </a:r>
          </a:p>
          <a:p>
            <a:endParaRPr lang="en-IN" dirty="0"/>
          </a:p>
          <a:p>
            <a:pPr marL="0" indent="0">
              <a:buNone/>
            </a:pPr>
            <a:r>
              <a:rPr lang="en-IN" dirty="0"/>
              <a:t>Data filtering by selection of players who are Strikers, Centre Defensive Midfielders and Goalkeepers</a:t>
            </a:r>
          </a:p>
          <a:p>
            <a:endParaRPr lang="en-IN" dirty="0"/>
          </a:p>
          <a:p>
            <a:pPr marL="0" indent="0">
              <a:buNone/>
            </a:pPr>
            <a:r>
              <a:rPr lang="en-IN" dirty="0"/>
              <a:t>Pie chart, Boxplot and Polar chart Visualizations for finding the similarities or differences between the chosen players</a:t>
            </a:r>
          </a:p>
          <a:p>
            <a:endParaRPr lang="en-IN" dirty="0"/>
          </a:p>
          <a:p>
            <a:endParaRPr lang="en-IN" dirty="0"/>
          </a:p>
        </p:txBody>
      </p:sp>
      <p:sp>
        <p:nvSpPr>
          <p:cNvPr id="7" name="Slide Number Placeholder 6">
            <a:extLst>
              <a:ext uri="{FF2B5EF4-FFF2-40B4-BE49-F238E27FC236}">
                <a16:creationId xmlns:a16="http://schemas.microsoft.com/office/drawing/2014/main" id="{15CCC863-1CFF-4DEF-83FF-4BE7CEFB799C}"/>
              </a:ext>
            </a:extLst>
          </p:cNvPr>
          <p:cNvSpPr>
            <a:spLocks noGrp="1"/>
          </p:cNvSpPr>
          <p:nvPr>
            <p:ph type="sldNum" sz="quarter" idx="11"/>
          </p:nvPr>
        </p:nvSpPr>
        <p:spPr/>
        <p:txBody>
          <a:bodyPr/>
          <a:lstStyle/>
          <a:p>
            <a:fld id="{65685BD5-7F70-499C-8F04-1460C72EE5D6}" type="slidenum">
              <a:rPr lang="de-DE" noProof="0" smtClean="0"/>
              <a:pPr/>
              <a:t>18</a:t>
            </a:fld>
            <a:endParaRPr lang="de-DE" noProof="0"/>
          </a:p>
        </p:txBody>
      </p:sp>
      <p:sp>
        <p:nvSpPr>
          <p:cNvPr id="11" name="Arrow: Down 10">
            <a:extLst>
              <a:ext uri="{FF2B5EF4-FFF2-40B4-BE49-F238E27FC236}">
                <a16:creationId xmlns:a16="http://schemas.microsoft.com/office/drawing/2014/main" id="{7C25CFDC-7164-47A3-93D8-50B19D82F564}"/>
              </a:ext>
            </a:extLst>
          </p:cNvPr>
          <p:cNvSpPr/>
          <p:nvPr/>
        </p:nvSpPr>
        <p:spPr>
          <a:xfrm>
            <a:off x="5750767" y="1806073"/>
            <a:ext cx="111968" cy="396000"/>
          </a:xfrm>
          <a:prstGeom prst="downArrow">
            <a:avLst/>
          </a:prstGeom>
          <a:solidFill>
            <a:srgbClr val="006AB0"/>
          </a:solidFill>
          <a:ln w="38100">
            <a:solidFill>
              <a:srgbClr val="006AB0"/>
            </a:solidFill>
            <a:miter lim="800000"/>
          </a:ln>
        </p:spPr>
        <p:txBody>
          <a:bodyPr vert="horz" lIns="180000" tIns="180000" rIns="180000" bIns="180000" rtlCol="0" anchor="ctr">
            <a:noAutofit/>
          </a:bodyPr>
          <a:lstStyle/>
          <a:p>
            <a:pPr algn="l">
              <a:lnSpc>
                <a:spcPct val="90000"/>
              </a:lnSpc>
              <a:spcAft>
                <a:spcPts val="1000"/>
              </a:spcAft>
              <a:buClr>
                <a:schemeClr val="tx1">
                  <a:lumMod val="75000"/>
                  <a:lumOff val="25000"/>
                </a:schemeClr>
              </a:buClr>
            </a:pPr>
            <a:endParaRPr lang="en-IN" dirty="0">
              <a:solidFill>
                <a:schemeClr val="tx1">
                  <a:lumMod val="75000"/>
                  <a:lumOff val="25000"/>
                </a:schemeClr>
              </a:solidFill>
            </a:endParaRPr>
          </a:p>
        </p:txBody>
      </p:sp>
      <p:sp>
        <p:nvSpPr>
          <p:cNvPr id="12" name="Arrow: Down 11">
            <a:extLst>
              <a:ext uri="{FF2B5EF4-FFF2-40B4-BE49-F238E27FC236}">
                <a16:creationId xmlns:a16="http://schemas.microsoft.com/office/drawing/2014/main" id="{542C6B84-3597-48E9-B3D9-4A239583CABA}"/>
              </a:ext>
            </a:extLst>
          </p:cNvPr>
          <p:cNvSpPr/>
          <p:nvPr/>
        </p:nvSpPr>
        <p:spPr>
          <a:xfrm>
            <a:off x="5750767" y="2619000"/>
            <a:ext cx="111968" cy="396000"/>
          </a:xfrm>
          <a:prstGeom prst="downArrow">
            <a:avLst/>
          </a:prstGeom>
          <a:solidFill>
            <a:srgbClr val="006AB0"/>
          </a:solidFill>
          <a:ln w="38100">
            <a:solidFill>
              <a:srgbClr val="006AB0"/>
            </a:solidFill>
            <a:miter lim="800000"/>
          </a:ln>
        </p:spPr>
        <p:txBody>
          <a:bodyPr vert="horz" lIns="180000" tIns="180000" rIns="180000" bIns="180000" rtlCol="0" anchor="ctr">
            <a:noAutofit/>
          </a:bodyPr>
          <a:lstStyle/>
          <a:p>
            <a:pPr algn="l">
              <a:lnSpc>
                <a:spcPct val="90000"/>
              </a:lnSpc>
              <a:spcAft>
                <a:spcPts val="1000"/>
              </a:spcAft>
              <a:buClr>
                <a:schemeClr val="tx1">
                  <a:lumMod val="75000"/>
                  <a:lumOff val="25000"/>
                </a:schemeClr>
              </a:buClr>
            </a:pPr>
            <a:endParaRPr lang="en-IN" dirty="0">
              <a:solidFill>
                <a:schemeClr val="tx1">
                  <a:lumMod val="75000"/>
                  <a:lumOff val="25000"/>
                </a:schemeClr>
              </a:solidFill>
            </a:endParaRPr>
          </a:p>
        </p:txBody>
      </p:sp>
      <p:sp>
        <p:nvSpPr>
          <p:cNvPr id="13" name="Arrow: Down 12">
            <a:extLst>
              <a:ext uri="{FF2B5EF4-FFF2-40B4-BE49-F238E27FC236}">
                <a16:creationId xmlns:a16="http://schemas.microsoft.com/office/drawing/2014/main" id="{CB7FEA55-3480-43FD-BFE9-C468C2CC1990}"/>
              </a:ext>
            </a:extLst>
          </p:cNvPr>
          <p:cNvSpPr/>
          <p:nvPr/>
        </p:nvSpPr>
        <p:spPr>
          <a:xfrm>
            <a:off x="5750767" y="3368075"/>
            <a:ext cx="111968" cy="396000"/>
          </a:xfrm>
          <a:prstGeom prst="downArrow">
            <a:avLst/>
          </a:prstGeom>
          <a:solidFill>
            <a:srgbClr val="006AB0"/>
          </a:solidFill>
          <a:ln w="38100">
            <a:solidFill>
              <a:srgbClr val="006AB0"/>
            </a:solidFill>
            <a:miter lim="800000"/>
          </a:ln>
        </p:spPr>
        <p:txBody>
          <a:bodyPr vert="horz" lIns="180000" tIns="180000" rIns="180000" bIns="180000" rtlCol="0" anchor="ctr">
            <a:noAutofit/>
          </a:bodyPr>
          <a:lstStyle/>
          <a:p>
            <a:pPr algn="l">
              <a:lnSpc>
                <a:spcPct val="90000"/>
              </a:lnSpc>
              <a:spcAft>
                <a:spcPts val="1000"/>
              </a:spcAft>
              <a:buClr>
                <a:schemeClr val="tx1">
                  <a:lumMod val="75000"/>
                  <a:lumOff val="25000"/>
                </a:schemeClr>
              </a:buClr>
            </a:pPr>
            <a:endParaRPr lang="en-IN" dirty="0">
              <a:solidFill>
                <a:schemeClr val="tx1">
                  <a:lumMod val="75000"/>
                  <a:lumOff val="25000"/>
                </a:schemeClr>
              </a:solidFill>
            </a:endParaRPr>
          </a:p>
        </p:txBody>
      </p:sp>
      <p:sp>
        <p:nvSpPr>
          <p:cNvPr id="14" name="Arrow: Down 13">
            <a:extLst>
              <a:ext uri="{FF2B5EF4-FFF2-40B4-BE49-F238E27FC236}">
                <a16:creationId xmlns:a16="http://schemas.microsoft.com/office/drawing/2014/main" id="{93D496DA-6CC4-40DA-A305-701654068331}"/>
              </a:ext>
            </a:extLst>
          </p:cNvPr>
          <p:cNvSpPr/>
          <p:nvPr/>
        </p:nvSpPr>
        <p:spPr>
          <a:xfrm>
            <a:off x="5750767" y="4117150"/>
            <a:ext cx="111968" cy="396000"/>
          </a:xfrm>
          <a:prstGeom prst="downArrow">
            <a:avLst/>
          </a:prstGeom>
          <a:solidFill>
            <a:srgbClr val="006AB0"/>
          </a:solidFill>
          <a:ln w="38100">
            <a:solidFill>
              <a:srgbClr val="006AB0"/>
            </a:solidFill>
            <a:miter lim="800000"/>
          </a:ln>
        </p:spPr>
        <p:txBody>
          <a:bodyPr vert="horz" lIns="180000" tIns="180000" rIns="180000" bIns="180000" rtlCol="0" anchor="ctr">
            <a:noAutofit/>
          </a:bodyPr>
          <a:lstStyle/>
          <a:p>
            <a:pPr algn="l">
              <a:lnSpc>
                <a:spcPct val="90000"/>
              </a:lnSpc>
              <a:spcAft>
                <a:spcPts val="1000"/>
              </a:spcAft>
              <a:buClr>
                <a:schemeClr val="tx1">
                  <a:lumMod val="75000"/>
                  <a:lumOff val="25000"/>
                </a:schemeClr>
              </a:buClr>
            </a:pPr>
            <a:endParaRPr lang="en-IN" dirty="0">
              <a:solidFill>
                <a:schemeClr val="tx1">
                  <a:lumMod val="75000"/>
                  <a:lumOff val="25000"/>
                </a:schemeClr>
              </a:solidFill>
            </a:endParaRPr>
          </a:p>
        </p:txBody>
      </p:sp>
      <p:sp>
        <p:nvSpPr>
          <p:cNvPr id="15" name="Arrow: Down 14">
            <a:extLst>
              <a:ext uri="{FF2B5EF4-FFF2-40B4-BE49-F238E27FC236}">
                <a16:creationId xmlns:a16="http://schemas.microsoft.com/office/drawing/2014/main" id="{A6BC89D8-D332-4822-BAEE-B8B7C86A1A3A}"/>
              </a:ext>
            </a:extLst>
          </p:cNvPr>
          <p:cNvSpPr/>
          <p:nvPr/>
        </p:nvSpPr>
        <p:spPr>
          <a:xfrm>
            <a:off x="5750768" y="4800450"/>
            <a:ext cx="111968" cy="396000"/>
          </a:xfrm>
          <a:prstGeom prst="downArrow">
            <a:avLst/>
          </a:prstGeom>
          <a:solidFill>
            <a:srgbClr val="006AB0"/>
          </a:solidFill>
          <a:ln w="38100">
            <a:solidFill>
              <a:srgbClr val="006AB0"/>
            </a:solidFill>
            <a:miter lim="800000"/>
          </a:ln>
        </p:spPr>
        <p:txBody>
          <a:bodyPr vert="horz" lIns="180000" tIns="180000" rIns="180000" bIns="180000" rtlCol="0" anchor="ctr">
            <a:noAutofit/>
          </a:bodyPr>
          <a:lstStyle/>
          <a:p>
            <a:pPr algn="l">
              <a:lnSpc>
                <a:spcPct val="90000"/>
              </a:lnSpc>
              <a:spcAft>
                <a:spcPts val="1000"/>
              </a:spcAft>
              <a:buClr>
                <a:schemeClr val="tx1">
                  <a:lumMod val="75000"/>
                  <a:lumOff val="25000"/>
                </a:schemeClr>
              </a:buClr>
            </a:pPr>
            <a:endParaRPr lang="en-IN" dirty="0">
              <a:solidFill>
                <a:schemeClr val="tx1">
                  <a:lumMod val="75000"/>
                  <a:lumOff val="25000"/>
                </a:schemeClr>
              </a:solidFill>
            </a:endParaRPr>
          </a:p>
        </p:txBody>
      </p:sp>
      <p:sp>
        <p:nvSpPr>
          <p:cNvPr id="16" name="Footer Placeholder 2">
            <a:extLst>
              <a:ext uri="{FF2B5EF4-FFF2-40B4-BE49-F238E27FC236}">
                <a16:creationId xmlns:a16="http://schemas.microsoft.com/office/drawing/2014/main" id="{006EF37D-0398-4A0B-8143-363E7B8A9F95}"/>
              </a:ext>
            </a:extLst>
          </p:cNvPr>
          <p:cNvSpPr>
            <a:spLocks noGrp="1"/>
          </p:cNvSpPr>
          <p:nvPr>
            <p:ph type="ftr" sz="quarter" idx="10"/>
          </p:nvPr>
        </p:nvSpPr>
        <p:spPr>
          <a:xfrm>
            <a:off x="1126821" y="6390000"/>
            <a:ext cx="4969177" cy="288000"/>
          </a:xfrm>
        </p:spPr>
        <p:txBody>
          <a:bodyPr/>
          <a:lstStyle/>
          <a:p>
            <a:r>
              <a:rPr lang="en-US" dirty="0"/>
              <a:t>Digital Tools for Strategic Planning (DOORSTEP) | July 7, 2021</a:t>
            </a:r>
            <a:endParaRPr lang="de-DE" dirty="0"/>
          </a:p>
        </p:txBody>
      </p:sp>
    </p:spTree>
    <p:extLst>
      <p:ext uri="{BB962C8B-B14F-4D97-AF65-F5344CB8AC3E}">
        <p14:creationId xmlns:p14="http://schemas.microsoft.com/office/powerpoint/2010/main" val="199707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xEl>
                                              <p:pRg st="8" end="8"/>
                                            </p:txEl>
                                          </p:spTgt>
                                        </p:tgtEl>
                                        <p:attrNameLst>
                                          <p:attrName>style.visibility</p:attrName>
                                        </p:attrNameLst>
                                      </p:cBhvr>
                                      <p:to>
                                        <p:strVal val="visible"/>
                                      </p:to>
                                    </p:set>
                                    <p:animEffect transition="in" filter="fade">
                                      <p:cBhvr>
                                        <p:cTn id="47" dur="500"/>
                                        <p:tgtEl>
                                          <p:spTgt spid="1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0">
                                            <p:txEl>
                                              <p:pRg st="10" end="10"/>
                                            </p:txEl>
                                          </p:spTgt>
                                        </p:tgtEl>
                                        <p:attrNameLst>
                                          <p:attrName>style.visibility</p:attrName>
                                        </p:attrNameLst>
                                      </p:cBhvr>
                                      <p:to>
                                        <p:strVal val="visible"/>
                                      </p:to>
                                    </p:set>
                                    <p:animEffect transition="in" filter="fade">
                                      <p:cBhvr>
                                        <p:cTn id="57" dur="500"/>
                                        <p:tgtEl>
                                          <p:spTgt spid="1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animBg="1"/>
      <p:bldP spid="12" grpId="0" animBg="1"/>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5FAC6B8-5B86-4E33-B926-39A56E589248}"/>
              </a:ext>
            </a:extLst>
          </p:cNvPr>
          <p:cNvSpPr>
            <a:spLocks noGrp="1"/>
          </p:cNvSpPr>
          <p:nvPr>
            <p:ph type="title"/>
          </p:nvPr>
        </p:nvSpPr>
        <p:spPr/>
        <p:txBody>
          <a:bodyPr/>
          <a:lstStyle/>
          <a:p>
            <a:r>
              <a:rPr lang="en-US" dirty="0"/>
              <a:t>Horizontal Bar chart: Determination of the number of players per position</a:t>
            </a:r>
            <a:endParaRPr lang="en-IN" dirty="0"/>
          </a:p>
        </p:txBody>
      </p:sp>
      <p:sp>
        <p:nvSpPr>
          <p:cNvPr id="12" name="Text Placeholder 11">
            <a:extLst>
              <a:ext uri="{FF2B5EF4-FFF2-40B4-BE49-F238E27FC236}">
                <a16:creationId xmlns:a16="http://schemas.microsoft.com/office/drawing/2014/main" id="{1A9772B4-206E-4DCA-806E-6CCB44169533}"/>
              </a:ext>
            </a:extLst>
          </p:cNvPr>
          <p:cNvSpPr>
            <a:spLocks noGrp="1"/>
          </p:cNvSpPr>
          <p:nvPr>
            <p:ph type="body" sz="quarter" idx="13"/>
          </p:nvPr>
        </p:nvSpPr>
        <p:spPr>
          <a:xfrm>
            <a:off x="540070" y="828000"/>
            <a:ext cx="11111046" cy="585272"/>
          </a:xfrm>
        </p:spPr>
        <p:txBody>
          <a:bodyPr/>
          <a:lstStyle/>
          <a:p>
            <a:pPr marL="342900" indent="-342900">
              <a:buFont typeface="Arial" panose="020B0604020202020204" pitchFamily="34" charset="0"/>
              <a:buChar char="•"/>
            </a:pPr>
            <a:r>
              <a:rPr lang="en-US" sz="1600" dirty="0"/>
              <a:t>Horizontal Bar chart shows that the highest number of players per individual position are the Strikers followed by Goalkeepers and then </a:t>
            </a:r>
            <a:r>
              <a:rPr lang="en-US" sz="1600" dirty="0" err="1"/>
              <a:t>centre</a:t>
            </a:r>
            <a:r>
              <a:rPr lang="en-US" sz="1600" dirty="0"/>
              <a:t> back players. </a:t>
            </a:r>
            <a:endParaRPr lang="en-IN" sz="1600" dirty="0"/>
          </a:p>
        </p:txBody>
      </p:sp>
      <p:pic>
        <p:nvPicPr>
          <p:cNvPr id="20" name="Content Placeholder 19">
            <a:extLst>
              <a:ext uri="{FF2B5EF4-FFF2-40B4-BE49-F238E27FC236}">
                <a16:creationId xmlns:a16="http://schemas.microsoft.com/office/drawing/2014/main" id="{980FF522-EEF8-4DEC-8AEB-7D849476104E}"/>
              </a:ext>
            </a:extLst>
          </p:cNvPr>
          <p:cNvPicPr>
            <a:picLocks noGrp="1" noChangeAspect="1"/>
          </p:cNvPicPr>
          <p:nvPr>
            <p:ph sz="quarter" idx="24"/>
          </p:nvPr>
        </p:nvPicPr>
        <p:blipFill>
          <a:blip r:embed="rId2"/>
          <a:stretch>
            <a:fillRect/>
          </a:stretch>
        </p:blipFill>
        <p:spPr>
          <a:xfrm>
            <a:off x="2830069" y="1322018"/>
            <a:ext cx="6005915" cy="5067982"/>
          </a:xfrm>
        </p:spPr>
      </p:pic>
      <p:sp>
        <p:nvSpPr>
          <p:cNvPr id="7" name="Slide Number Placeholder 6">
            <a:extLst>
              <a:ext uri="{FF2B5EF4-FFF2-40B4-BE49-F238E27FC236}">
                <a16:creationId xmlns:a16="http://schemas.microsoft.com/office/drawing/2014/main" id="{68CF2799-9C3B-417D-8278-4EB65B37F132}"/>
              </a:ext>
            </a:extLst>
          </p:cNvPr>
          <p:cNvSpPr>
            <a:spLocks noGrp="1"/>
          </p:cNvSpPr>
          <p:nvPr>
            <p:ph type="sldNum" sz="quarter" idx="11"/>
          </p:nvPr>
        </p:nvSpPr>
        <p:spPr/>
        <p:txBody>
          <a:bodyPr/>
          <a:lstStyle/>
          <a:p>
            <a:fld id="{65685BD5-7F70-499C-8F04-1460C72EE5D6}" type="slidenum">
              <a:rPr lang="de-DE" noProof="0" smtClean="0"/>
              <a:pPr/>
              <a:t>19</a:t>
            </a:fld>
            <a:endParaRPr lang="de-DE" noProof="0"/>
          </a:p>
        </p:txBody>
      </p:sp>
      <p:sp>
        <p:nvSpPr>
          <p:cNvPr id="21" name="Footer Placeholder 2">
            <a:extLst>
              <a:ext uri="{FF2B5EF4-FFF2-40B4-BE49-F238E27FC236}">
                <a16:creationId xmlns:a16="http://schemas.microsoft.com/office/drawing/2014/main" id="{94494281-E51C-4944-B48C-517986BA630C}"/>
              </a:ext>
            </a:extLst>
          </p:cNvPr>
          <p:cNvSpPr>
            <a:spLocks noGrp="1"/>
          </p:cNvSpPr>
          <p:nvPr>
            <p:ph type="ftr" sz="quarter" idx="10"/>
          </p:nvPr>
        </p:nvSpPr>
        <p:spPr>
          <a:xfrm>
            <a:off x="1126821" y="6390000"/>
            <a:ext cx="4969177" cy="288000"/>
          </a:xfrm>
        </p:spPr>
        <p:txBody>
          <a:bodyPr/>
          <a:lstStyle/>
          <a:p>
            <a:r>
              <a:rPr lang="en-US" dirty="0"/>
              <a:t>Digital Tools for Strategic Planning (DOORSTEP) | July 7, 2021</a:t>
            </a:r>
            <a:endParaRPr lang="de-DE" dirty="0"/>
          </a:p>
        </p:txBody>
      </p:sp>
    </p:spTree>
    <p:extLst>
      <p:ext uri="{BB962C8B-B14F-4D97-AF65-F5344CB8AC3E}">
        <p14:creationId xmlns:p14="http://schemas.microsoft.com/office/powerpoint/2010/main" val="418797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297D83-6397-4735-971A-875374B755A5}"/>
              </a:ext>
            </a:extLst>
          </p:cNvPr>
          <p:cNvSpPr>
            <a:spLocks noGrp="1"/>
          </p:cNvSpPr>
          <p:nvPr>
            <p:ph type="title"/>
          </p:nvPr>
        </p:nvSpPr>
        <p:spPr/>
        <p:txBody>
          <a:bodyPr/>
          <a:lstStyle/>
          <a:p>
            <a:r>
              <a:rPr lang="en-IN" dirty="0"/>
              <a:t>Presentation Outline</a:t>
            </a:r>
          </a:p>
        </p:txBody>
      </p:sp>
      <p:sp>
        <p:nvSpPr>
          <p:cNvPr id="8" name="Content Placeholder 7">
            <a:extLst>
              <a:ext uri="{FF2B5EF4-FFF2-40B4-BE49-F238E27FC236}">
                <a16:creationId xmlns:a16="http://schemas.microsoft.com/office/drawing/2014/main" id="{DC73CD55-C4AD-47C1-9A12-872C1FFB0208}"/>
              </a:ext>
            </a:extLst>
          </p:cNvPr>
          <p:cNvSpPr>
            <a:spLocks noGrp="1"/>
          </p:cNvSpPr>
          <p:nvPr>
            <p:ph sz="quarter" idx="24"/>
          </p:nvPr>
        </p:nvSpPr>
        <p:spPr/>
        <p:txBody>
          <a:bodyPr/>
          <a:lstStyle/>
          <a:p>
            <a:endParaRPr lang="en-IN" dirty="0"/>
          </a:p>
          <a:p>
            <a:r>
              <a:rPr lang="en-IN" dirty="0"/>
              <a:t>Analysis of Football Clubs</a:t>
            </a:r>
          </a:p>
          <a:p>
            <a:endParaRPr lang="en-IN" dirty="0"/>
          </a:p>
          <a:p>
            <a:r>
              <a:rPr lang="en-IN" dirty="0"/>
              <a:t>Analysis of positions and skillset of football players </a:t>
            </a:r>
          </a:p>
          <a:p>
            <a:endParaRPr lang="en-IN" dirty="0"/>
          </a:p>
          <a:p>
            <a:r>
              <a:rPr lang="en-IN" dirty="0"/>
              <a:t>Analysis of Strikers</a:t>
            </a:r>
          </a:p>
        </p:txBody>
      </p:sp>
    </p:spTree>
    <p:extLst>
      <p:ext uri="{BB962C8B-B14F-4D97-AF65-F5344CB8AC3E}">
        <p14:creationId xmlns:p14="http://schemas.microsoft.com/office/powerpoint/2010/main" val="237722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15D1A-27E4-4C86-88D8-68652C09EFA1}"/>
              </a:ext>
            </a:extLst>
          </p:cNvPr>
          <p:cNvSpPr>
            <a:spLocks noGrp="1"/>
          </p:cNvSpPr>
          <p:nvPr>
            <p:ph type="title"/>
          </p:nvPr>
        </p:nvSpPr>
        <p:spPr/>
        <p:txBody>
          <a:bodyPr/>
          <a:lstStyle/>
          <a:p>
            <a:r>
              <a:rPr lang="en-US" dirty="0"/>
              <a:t>Horizontal Bar chart: Determination of the number of players per zone</a:t>
            </a:r>
            <a:endParaRPr lang="en-IN" dirty="0"/>
          </a:p>
        </p:txBody>
      </p:sp>
      <p:sp>
        <p:nvSpPr>
          <p:cNvPr id="3" name="Text Placeholder 2">
            <a:extLst>
              <a:ext uri="{FF2B5EF4-FFF2-40B4-BE49-F238E27FC236}">
                <a16:creationId xmlns:a16="http://schemas.microsoft.com/office/drawing/2014/main" id="{AB045979-2678-4B2B-948E-278850C66828}"/>
              </a:ext>
            </a:extLst>
          </p:cNvPr>
          <p:cNvSpPr>
            <a:spLocks noGrp="1"/>
          </p:cNvSpPr>
          <p:nvPr>
            <p:ph type="body" sz="quarter" idx="13"/>
          </p:nvPr>
        </p:nvSpPr>
        <p:spPr>
          <a:xfrm>
            <a:off x="540070" y="1011819"/>
            <a:ext cx="11111046" cy="482683"/>
          </a:xfrm>
        </p:spPr>
        <p:txBody>
          <a:bodyPr/>
          <a:lstStyle/>
          <a:p>
            <a:pPr marL="285750" indent="-285750">
              <a:buFont typeface="Arial" panose="020B0604020202020204" pitchFamily="34" charset="0"/>
              <a:buChar char="•"/>
            </a:pPr>
            <a:r>
              <a:rPr lang="en-US" sz="1600" dirty="0"/>
              <a:t>Horizontal Bar chart shows that most of the players per individual zones are the Midfielders followed by Defensive players and then the Attackers.</a:t>
            </a:r>
            <a:endParaRPr lang="en-IN" sz="1600" dirty="0"/>
          </a:p>
        </p:txBody>
      </p:sp>
      <p:pic>
        <p:nvPicPr>
          <p:cNvPr id="8" name="Content Placeholder 7">
            <a:extLst>
              <a:ext uri="{FF2B5EF4-FFF2-40B4-BE49-F238E27FC236}">
                <a16:creationId xmlns:a16="http://schemas.microsoft.com/office/drawing/2014/main" id="{94278A13-DFC5-4223-A351-DBBA3C1BC465}"/>
              </a:ext>
            </a:extLst>
          </p:cNvPr>
          <p:cNvPicPr>
            <a:picLocks noGrp="1" noChangeAspect="1"/>
          </p:cNvPicPr>
          <p:nvPr>
            <p:ph sz="quarter" idx="24"/>
          </p:nvPr>
        </p:nvPicPr>
        <p:blipFill>
          <a:blip r:embed="rId2"/>
          <a:stretch>
            <a:fillRect/>
          </a:stretch>
        </p:blipFill>
        <p:spPr>
          <a:xfrm>
            <a:off x="1410402" y="2688237"/>
            <a:ext cx="9371191" cy="2938123"/>
          </a:xfrm>
        </p:spPr>
      </p:pic>
      <p:sp>
        <p:nvSpPr>
          <p:cNvPr id="6" name="Slide Number Placeholder 5">
            <a:extLst>
              <a:ext uri="{FF2B5EF4-FFF2-40B4-BE49-F238E27FC236}">
                <a16:creationId xmlns:a16="http://schemas.microsoft.com/office/drawing/2014/main" id="{DE7823C1-50ED-4BEA-9453-0FC2B97BB4F7}"/>
              </a:ext>
            </a:extLst>
          </p:cNvPr>
          <p:cNvSpPr>
            <a:spLocks noGrp="1"/>
          </p:cNvSpPr>
          <p:nvPr>
            <p:ph type="sldNum" sz="quarter" idx="11"/>
          </p:nvPr>
        </p:nvSpPr>
        <p:spPr/>
        <p:txBody>
          <a:bodyPr/>
          <a:lstStyle/>
          <a:p>
            <a:fld id="{65685BD5-7F70-499C-8F04-1460C72EE5D6}" type="slidenum">
              <a:rPr lang="de-DE" noProof="0" smtClean="0"/>
              <a:pPr/>
              <a:t>20</a:t>
            </a:fld>
            <a:endParaRPr lang="de-DE" noProof="0"/>
          </a:p>
        </p:txBody>
      </p:sp>
      <p:sp>
        <p:nvSpPr>
          <p:cNvPr id="9" name="Footer Placeholder 2">
            <a:extLst>
              <a:ext uri="{FF2B5EF4-FFF2-40B4-BE49-F238E27FC236}">
                <a16:creationId xmlns:a16="http://schemas.microsoft.com/office/drawing/2014/main" id="{89A541C7-95A7-4ED1-88AA-26572845AC94}"/>
              </a:ext>
            </a:extLst>
          </p:cNvPr>
          <p:cNvSpPr>
            <a:spLocks noGrp="1"/>
          </p:cNvSpPr>
          <p:nvPr>
            <p:ph type="ftr" sz="quarter" idx="10"/>
          </p:nvPr>
        </p:nvSpPr>
        <p:spPr>
          <a:xfrm>
            <a:off x="1126821" y="6390000"/>
            <a:ext cx="4969177" cy="288000"/>
          </a:xfrm>
        </p:spPr>
        <p:txBody>
          <a:bodyPr/>
          <a:lstStyle/>
          <a:p>
            <a:r>
              <a:rPr lang="en-US" dirty="0"/>
              <a:t>Digital Tools for Strategic Planning (DOORSTEP) | July 7, 2021</a:t>
            </a:r>
            <a:endParaRPr lang="de-DE" dirty="0"/>
          </a:p>
        </p:txBody>
      </p:sp>
    </p:spTree>
    <p:extLst>
      <p:ext uri="{BB962C8B-B14F-4D97-AF65-F5344CB8AC3E}">
        <p14:creationId xmlns:p14="http://schemas.microsoft.com/office/powerpoint/2010/main" val="233621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42C91A4-4519-4357-BD8F-C058B26E1B30}"/>
              </a:ext>
            </a:extLst>
          </p:cNvPr>
          <p:cNvSpPr>
            <a:spLocks noGrp="1"/>
          </p:cNvSpPr>
          <p:nvPr>
            <p:ph type="title"/>
          </p:nvPr>
        </p:nvSpPr>
        <p:spPr>
          <a:xfrm>
            <a:off x="540070" y="335982"/>
            <a:ext cx="11111046" cy="608914"/>
          </a:xfrm>
        </p:spPr>
        <p:txBody>
          <a:bodyPr/>
          <a:lstStyle/>
          <a:p>
            <a:r>
              <a:rPr lang="en-US" sz="2200" dirty="0"/>
              <a:t>Pie chart Visualization: Determination of selected player distribution and preferred foot</a:t>
            </a:r>
            <a:endParaRPr lang="en-IN" sz="2200" dirty="0"/>
          </a:p>
        </p:txBody>
      </p:sp>
      <p:sp>
        <p:nvSpPr>
          <p:cNvPr id="12" name="Text Placeholder 11">
            <a:extLst>
              <a:ext uri="{FF2B5EF4-FFF2-40B4-BE49-F238E27FC236}">
                <a16:creationId xmlns:a16="http://schemas.microsoft.com/office/drawing/2014/main" id="{E8457570-285C-4D3F-A52D-D1F80FC48D6D}"/>
              </a:ext>
            </a:extLst>
          </p:cNvPr>
          <p:cNvSpPr>
            <a:spLocks noGrp="1"/>
          </p:cNvSpPr>
          <p:nvPr>
            <p:ph type="body" sz="quarter" idx="13"/>
          </p:nvPr>
        </p:nvSpPr>
        <p:spPr>
          <a:xfrm>
            <a:off x="540070" y="997920"/>
            <a:ext cx="5720771" cy="608915"/>
          </a:xfrm>
        </p:spPr>
        <p:txBody>
          <a:bodyPr/>
          <a:lstStyle/>
          <a:p>
            <a:r>
              <a:rPr lang="en-US" sz="1600" i="0" dirty="0">
                <a:effectLst/>
                <a:latin typeface="Helvetica Neue"/>
              </a:rPr>
              <a:t>Strikers (2151) followed by Goalkeeper (2022) and lastly the Centre defensive Midfielders(946)</a:t>
            </a:r>
            <a:endParaRPr lang="en-IN" sz="1600" dirty="0"/>
          </a:p>
        </p:txBody>
      </p:sp>
      <p:pic>
        <p:nvPicPr>
          <p:cNvPr id="18" name="Content Placeholder 17">
            <a:extLst>
              <a:ext uri="{FF2B5EF4-FFF2-40B4-BE49-F238E27FC236}">
                <a16:creationId xmlns:a16="http://schemas.microsoft.com/office/drawing/2014/main" id="{3FE1E70B-38FC-463F-A023-D9D9EC7B42F4}"/>
              </a:ext>
            </a:extLst>
          </p:cNvPr>
          <p:cNvPicPr>
            <a:picLocks noGrp="1" noChangeAspect="1"/>
          </p:cNvPicPr>
          <p:nvPr>
            <p:ph sz="quarter" idx="24"/>
          </p:nvPr>
        </p:nvPicPr>
        <p:blipFill>
          <a:blip r:embed="rId2"/>
          <a:stretch>
            <a:fillRect/>
          </a:stretch>
        </p:blipFill>
        <p:spPr>
          <a:xfrm>
            <a:off x="1126821" y="1547299"/>
            <a:ext cx="3967693" cy="4485219"/>
          </a:xfrm>
        </p:spPr>
      </p:pic>
      <p:pic>
        <p:nvPicPr>
          <p:cNvPr id="20" name="Content Placeholder 19">
            <a:extLst>
              <a:ext uri="{FF2B5EF4-FFF2-40B4-BE49-F238E27FC236}">
                <a16:creationId xmlns:a16="http://schemas.microsoft.com/office/drawing/2014/main" id="{E2D197CA-FE62-4B4B-943D-B27D4CCA459A}"/>
              </a:ext>
            </a:extLst>
          </p:cNvPr>
          <p:cNvPicPr>
            <a:picLocks noGrp="1" noChangeAspect="1"/>
          </p:cNvPicPr>
          <p:nvPr>
            <p:ph sz="quarter" idx="25"/>
          </p:nvPr>
        </p:nvPicPr>
        <p:blipFill>
          <a:blip r:embed="rId3"/>
          <a:stretch>
            <a:fillRect/>
          </a:stretch>
        </p:blipFill>
        <p:spPr>
          <a:xfrm>
            <a:off x="6774026" y="1547300"/>
            <a:ext cx="3861456" cy="4482700"/>
          </a:xfrm>
        </p:spPr>
      </p:pic>
      <p:sp>
        <p:nvSpPr>
          <p:cNvPr id="6" name="Slide Number Placeholder 5">
            <a:extLst>
              <a:ext uri="{FF2B5EF4-FFF2-40B4-BE49-F238E27FC236}">
                <a16:creationId xmlns:a16="http://schemas.microsoft.com/office/drawing/2014/main" id="{DE7823C1-50ED-4BEA-9453-0FC2B97BB4F7}"/>
              </a:ext>
            </a:extLst>
          </p:cNvPr>
          <p:cNvSpPr>
            <a:spLocks noGrp="1"/>
          </p:cNvSpPr>
          <p:nvPr>
            <p:ph type="sldNum" sz="quarter" idx="11"/>
          </p:nvPr>
        </p:nvSpPr>
        <p:spPr/>
        <p:txBody>
          <a:bodyPr/>
          <a:lstStyle/>
          <a:p>
            <a:fld id="{65685BD5-7F70-499C-8F04-1460C72EE5D6}" type="slidenum">
              <a:rPr lang="de-DE" noProof="0" smtClean="0"/>
              <a:pPr/>
              <a:t>21</a:t>
            </a:fld>
            <a:endParaRPr lang="de-DE" noProof="0"/>
          </a:p>
        </p:txBody>
      </p:sp>
      <p:sp>
        <p:nvSpPr>
          <p:cNvPr id="23" name="Text Placeholder 11">
            <a:extLst>
              <a:ext uri="{FF2B5EF4-FFF2-40B4-BE49-F238E27FC236}">
                <a16:creationId xmlns:a16="http://schemas.microsoft.com/office/drawing/2014/main" id="{7C7B672E-7B18-4565-AD39-48A7FAF09C40}"/>
              </a:ext>
            </a:extLst>
          </p:cNvPr>
          <p:cNvSpPr txBox="1">
            <a:spLocks/>
          </p:cNvSpPr>
          <p:nvPr/>
        </p:nvSpPr>
        <p:spPr bwMode="gray">
          <a:xfrm>
            <a:off x="6774026" y="972736"/>
            <a:ext cx="5102393" cy="60891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AB0"/>
              </a:buClr>
              <a:buFont typeface="Wingdings" panose="05000000000000000000" pitchFamily="2" charset="2"/>
              <a:buNone/>
              <a:defRPr sz="2000" b="1" kern="1200" baseline="0">
                <a:solidFill>
                  <a:srgbClr val="006AB0"/>
                </a:solidFill>
                <a:latin typeface="+mn-lt"/>
                <a:ea typeface="+mn-ea"/>
                <a:cs typeface="+mn-cs"/>
              </a:defRPr>
            </a:lvl1pPr>
            <a:lvl2pPr marL="54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1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3pPr>
            <a:lvl4pPr marL="108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4pPr>
            <a:lvl5pPr marL="135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i="0" dirty="0">
                <a:effectLst/>
                <a:latin typeface="Helvetica Neue"/>
              </a:rPr>
              <a:t>There are more Right Footed (4495) players compared to Left Footed (624) players</a:t>
            </a:r>
            <a:endParaRPr lang="en-IN" sz="1600" dirty="0"/>
          </a:p>
        </p:txBody>
      </p:sp>
      <p:pic>
        <p:nvPicPr>
          <p:cNvPr id="25" name="Picture 24">
            <a:extLst>
              <a:ext uri="{FF2B5EF4-FFF2-40B4-BE49-F238E27FC236}">
                <a16:creationId xmlns:a16="http://schemas.microsoft.com/office/drawing/2014/main" id="{7F68DF1B-9692-46A6-8202-87F9EA2E3097}"/>
              </a:ext>
            </a:extLst>
          </p:cNvPr>
          <p:cNvPicPr>
            <a:picLocks noChangeAspect="1"/>
          </p:cNvPicPr>
          <p:nvPr/>
        </p:nvPicPr>
        <p:blipFill>
          <a:blip r:embed="rId4"/>
          <a:stretch>
            <a:fillRect/>
          </a:stretch>
        </p:blipFill>
        <p:spPr>
          <a:xfrm>
            <a:off x="4522625" y="1956707"/>
            <a:ext cx="895350" cy="723900"/>
          </a:xfrm>
          <a:prstGeom prst="rect">
            <a:avLst/>
          </a:prstGeom>
        </p:spPr>
      </p:pic>
      <p:pic>
        <p:nvPicPr>
          <p:cNvPr id="27" name="Picture 26">
            <a:extLst>
              <a:ext uri="{FF2B5EF4-FFF2-40B4-BE49-F238E27FC236}">
                <a16:creationId xmlns:a16="http://schemas.microsoft.com/office/drawing/2014/main" id="{BD90FB3E-45DB-4546-AB60-92537E1F864F}"/>
              </a:ext>
            </a:extLst>
          </p:cNvPr>
          <p:cNvPicPr>
            <a:picLocks noChangeAspect="1"/>
          </p:cNvPicPr>
          <p:nvPr/>
        </p:nvPicPr>
        <p:blipFill>
          <a:blip r:embed="rId5"/>
          <a:stretch>
            <a:fillRect/>
          </a:stretch>
        </p:blipFill>
        <p:spPr>
          <a:xfrm>
            <a:off x="9702032" y="1657683"/>
            <a:ext cx="933450" cy="619125"/>
          </a:xfrm>
          <a:prstGeom prst="rect">
            <a:avLst/>
          </a:prstGeom>
        </p:spPr>
      </p:pic>
      <p:sp>
        <p:nvSpPr>
          <p:cNvPr id="28" name="Footer Placeholder 2">
            <a:extLst>
              <a:ext uri="{FF2B5EF4-FFF2-40B4-BE49-F238E27FC236}">
                <a16:creationId xmlns:a16="http://schemas.microsoft.com/office/drawing/2014/main" id="{B912AC48-B44C-469E-818C-004F46A8AB1C}"/>
              </a:ext>
            </a:extLst>
          </p:cNvPr>
          <p:cNvSpPr>
            <a:spLocks noGrp="1"/>
          </p:cNvSpPr>
          <p:nvPr>
            <p:ph type="ftr" sz="quarter" idx="10"/>
          </p:nvPr>
        </p:nvSpPr>
        <p:spPr>
          <a:xfrm>
            <a:off x="1126821" y="6390000"/>
            <a:ext cx="4969177" cy="288000"/>
          </a:xfrm>
        </p:spPr>
        <p:txBody>
          <a:bodyPr/>
          <a:lstStyle/>
          <a:p>
            <a:r>
              <a:rPr lang="en-US" dirty="0"/>
              <a:t>Digital Tools for Strategic Planning (DOORSTEP) | July 7, 2021</a:t>
            </a:r>
            <a:endParaRPr lang="de-DE" dirty="0"/>
          </a:p>
        </p:txBody>
      </p:sp>
    </p:spTree>
    <p:extLst>
      <p:ext uri="{BB962C8B-B14F-4D97-AF65-F5344CB8AC3E}">
        <p14:creationId xmlns:p14="http://schemas.microsoft.com/office/powerpoint/2010/main" val="206548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15D1A-27E4-4C86-88D8-68652C09EFA1}"/>
              </a:ext>
            </a:extLst>
          </p:cNvPr>
          <p:cNvSpPr>
            <a:spLocks noGrp="1"/>
          </p:cNvSpPr>
          <p:nvPr>
            <p:ph type="title"/>
          </p:nvPr>
        </p:nvSpPr>
        <p:spPr/>
        <p:txBody>
          <a:bodyPr/>
          <a:lstStyle/>
          <a:p>
            <a:r>
              <a:rPr lang="en-IN" dirty="0"/>
              <a:t>Boxplot Visualization: Work Rate vs Overall of the selected players</a:t>
            </a:r>
          </a:p>
        </p:txBody>
      </p:sp>
      <p:sp>
        <p:nvSpPr>
          <p:cNvPr id="3" name="Text Placeholder 2">
            <a:extLst>
              <a:ext uri="{FF2B5EF4-FFF2-40B4-BE49-F238E27FC236}">
                <a16:creationId xmlns:a16="http://schemas.microsoft.com/office/drawing/2014/main" id="{AB045979-2678-4B2B-948E-278850C66828}"/>
              </a:ext>
            </a:extLst>
          </p:cNvPr>
          <p:cNvSpPr>
            <a:spLocks noGrp="1"/>
          </p:cNvSpPr>
          <p:nvPr>
            <p:ph type="body" sz="quarter" idx="13"/>
          </p:nvPr>
        </p:nvSpPr>
        <p:spPr>
          <a:xfrm>
            <a:off x="540476" y="891423"/>
            <a:ext cx="11111046" cy="396000"/>
          </a:xfrm>
        </p:spPr>
        <p:txBody>
          <a:bodyPr/>
          <a:lstStyle/>
          <a:p>
            <a:r>
              <a:rPr lang="en-US" sz="1600" dirty="0"/>
              <a:t>The below boxplot shows that the players have almost similar Overall ratings across different work rates</a:t>
            </a:r>
            <a:endParaRPr lang="en-IN" sz="1600" dirty="0"/>
          </a:p>
        </p:txBody>
      </p:sp>
      <p:sp>
        <p:nvSpPr>
          <p:cNvPr id="6" name="Slide Number Placeholder 5">
            <a:extLst>
              <a:ext uri="{FF2B5EF4-FFF2-40B4-BE49-F238E27FC236}">
                <a16:creationId xmlns:a16="http://schemas.microsoft.com/office/drawing/2014/main" id="{DE7823C1-50ED-4BEA-9453-0FC2B97BB4F7}"/>
              </a:ext>
            </a:extLst>
          </p:cNvPr>
          <p:cNvSpPr>
            <a:spLocks noGrp="1"/>
          </p:cNvSpPr>
          <p:nvPr>
            <p:ph type="sldNum" sz="quarter" idx="11"/>
          </p:nvPr>
        </p:nvSpPr>
        <p:spPr/>
        <p:txBody>
          <a:bodyPr/>
          <a:lstStyle/>
          <a:p>
            <a:fld id="{65685BD5-7F70-499C-8F04-1460C72EE5D6}" type="slidenum">
              <a:rPr lang="de-DE" noProof="0" smtClean="0"/>
              <a:pPr/>
              <a:t>22</a:t>
            </a:fld>
            <a:endParaRPr lang="de-DE" noProof="0"/>
          </a:p>
        </p:txBody>
      </p:sp>
      <p:pic>
        <p:nvPicPr>
          <p:cNvPr id="18" name="Content Placeholder 17">
            <a:extLst>
              <a:ext uri="{FF2B5EF4-FFF2-40B4-BE49-F238E27FC236}">
                <a16:creationId xmlns:a16="http://schemas.microsoft.com/office/drawing/2014/main" id="{FAC39353-B85E-4161-B62B-CBF11F2D8749}"/>
              </a:ext>
            </a:extLst>
          </p:cNvPr>
          <p:cNvPicPr>
            <a:picLocks noGrp="1" noChangeAspect="1"/>
          </p:cNvPicPr>
          <p:nvPr>
            <p:ph sz="quarter" idx="24"/>
          </p:nvPr>
        </p:nvPicPr>
        <p:blipFill>
          <a:blip r:embed="rId2"/>
          <a:stretch>
            <a:fillRect/>
          </a:stretch>
        </p:blipFill>
        <p:spPr>
          <a:xfrm>
            <a:off x="1703612" y="1511300"/>
            <a:ext cx="8784772" cy="4697413"/>
          </a:xfrm>
        </p:spPr>
      </p:pic>
      <p:sp>
        <p:nvSpPr>
          <p:cNvPr id="19" name="Footer Placeholder 2">
            <a:extLst>
              <a:ext uri="{FF2B5EF4-FFF2-40B4-BE49-F238E27FC236}">
                <a16:creationId xmlns:a16="http://schemas.microsoft.com/office/drawing/2014/main" id="{8E37A7F8-4C08-457D-A22B-365042CAF997}"/>
              </a:ext>
            </a:extLst>
          </p:cNvPr>
          <p:cNvSpPr>
            <a:spLocks noGrp="1"/>
          </p:cNvSpPr>
          <p:nvPr>
            <p:ph type="ftr" sz="quarter" idx="10"/>
          </p:nvPr>
        </p:nvSpPr>
        <p:spPr>
          <a:xfrm>
            <a:off x="1126821" y="6390000"/>
            <a:ext cx="4969177" cy="288000"/>
          </a:xfrm>
        </p:spPr>
        <p:txBody>
          <a:bodyPr/>
          <a:lstStyle/>
          <a:p>
            <a:r>
              <a:rPr lang="en-US" dirty="0"/>
              <a:t>Digital Tools for Strategic Planning (DOORSTEP) | July 7, 2021</a:t>
            </a:r>
            <a:endParaRPr lang="de-DE" dirty="0"/>
          </a:p>
        </p:txBody>
      </p:sp>
    </p:spTree>
    <p:extLst>
      <p:ext uri="{BB962C8B-B14F-4D97-AF65-F5344CB8AC3E}">
        <p14:creationId xmlns:p14="http://schemas.microsoft.com/office/powerpoint/2010/main" val="18158939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37956-C7F5-45E4-BFCE-D80D361FE071}"/>
              </a:ext>
            </a:extLst>
          </p:cNvPr>
          <p:cNvSpPr>
            <a:spLocks noGrp="1"/>
          </p:cNvSpPr>
          <p:nvPr>
            <p:ph type="title"/>
          </p:nvPr>
        </p:nvSpPr>
        <p:spPr>
          <a:xfrm>
            <a:off x="540070" y="380128"/>
            <a:ext cx="11111452" cy="447871"/>
          </a:xfrm>
        </p:spPr>
        <p:txBody>
          <a:bodyPr/>
          <a:lstStyle/>
          <a:p>
            <a:r>
              <a:rPr lang="en-IN" dirty="0"/>
              <a:t>Polar Chart Visualization-1: Main Differences ‘ST’, ‘CDM’ and ‘GK’ Players</a:t>
            </a:r>
          </a:p>
        </p:txBody>
      </p:sp>
      <p:sp>
        <p:nvSpPr>
          <p:cNvPr id="3" name="Text Placeholder 2">
            <a:extLst>
              <a:ext uri="{FF2B5EF4-FFF2-40B4-BE49-F238E27FC236}">
                <a16:creationId xmlns:a16="http://schemas.microsoft.com/office/drawing/2014/main" id="{48C63AF6-36D3-40AD-8D37-CD11865DEBE5}"/>
              </a:ext>
            </a:extLst>
          </p:cNvPr>
          <p:cNvSpPr>
            <a:spLocks noGrp="1"/>
          </p:cNvSpPr>
          <p:nvPr>
            <p:ph type="body" sz="quarter" idx="13"/>
          </p:nvPr>
        </p:nvSpPr>
        <p:spPr>
          <a:xfrm>
            <a:off x="540070" y="827999"/>
            <a:ext cx="11111046" cy="663467"/>
          </a:xfrm>
        </p:spPr>
        <p:txBody>
          <a:bodyPr/>
          <a:lstStyle/>
          <a:p>
            <a:r>
              <a:rPr lang="en-US" sz="1600" dirty="0"/>
              <a:t>Polar Chart shows that Strikers are far better at Finishing compared to other players. The Center Defensive Midfielders are better at Tackling, Marking and Interceptions and goalkeepers are not involved in field activities who have low scores in these attributes.</a:t>
            </a:r>
            <a:endParaRPr lang="en-IN" sz="1600" dirty="0"/>
          </a:p>
        </p:txBody>
      </p:sp>
      <p:pic>
        <p:nvPicPr>
          <p:cNvPr id="8" name="Content Placeholder 7">
            <a:extLst>
              <a:ext uri="{FF2B5EF4-FFF2-40B4-BE49-F238E27FC236}">
                <a16:creationId xmlns:a16="http://schemas.microsoft.com/office/drawing/2014/main" id="{5BE1A048-C563-4A54-A2B8-ED2AEC613549}"/>
              </a:ext>
            </a:extLst>
          </p:cNvPr>
          <p:cNvPicPr>
            <a:picLocks noGrp="1" noChangeAspect="1"/>
          </p:cNvPicPr>
          <p:nvPr>
            <p:ph sz="quarter" idx="24"/>
          </p:nvPr>
        </p:nvPicPr>
        <p:blipFill>
          <a:blip r:embed="rId2"/>
          <a:stretch>
            <a:fillRect/>
          </a:stretch>
        </p:blipFill>
        <p:spPr>
          <a:xfrm>
            <a:off x="1846662" y="1851467"/>
            <a:ext cx="8497862" cy="4538533"/>
          </a:xfrm>
        </p:spPr>
      </p:pic>
      <p:sp>
        <p:nvSpPr>
          <p:cNvPr id="6" name="Slide Number Placeholder 5">
            <a:extLst>
              <a:ext uri="{FF2B5EF4-FFF2-40B4-BE49-F238E27FC236}">
                <a16:creationId xmlns:a16="http://schemas.microsoft.com/office/drawing/2014/main" id="{AAF644D8-CAE9-48F0-B711-D310A90126DF}"/>
              </a:ext>
            </a:extLst>
          </p:cNvPr>
          <p:cNvSpPr>
            <a:spLocks noGrp="1"/>
          </p:cNvSpPr>
          <p:nvPr>
            <p:ph type="sldNum" sz="quarter" idx="11"/>
          </p:nvPr>
        </p:nvSpPr>
        <p:spPr/>
        <p:txBody>
          <a:bodyPr/>
          <a:lstStyle/>
          <a:p>
            <a:fld id="{65685BD5-7F70-499C-8F04-1460C72EE5D6}" type="slidenum">
              <a:rPr lang="de-DE" noProof="0" smtClean="0"/>
              <a:pPr/>
              <a:t>23</a:t>
            </a:fld>
            <a:endParaRPr lang="de-DE" noProof="0"/>
          </a:p>
        </p:txBody>
      </p:sp>
      <p:sp>
        <p:nvSpPr>
          <p:cNvPr id="11" name="Footer Placeholder 2">
            <a:extLst>
              <a:ext uri="{FF2B5EF4-FFF2-40B4-BE49-F238E27FC236}">
                <a16:creationId xmlns:a16="http://schemas.microsoft.com/office/drawing/2014/main" id="{C9365732-FD7A-4F8C-AD9D-1A213DF6C892}"/>
              </a:ext>
            </a:extLst>
          </p:cNvPr>
          <p:cNvSpPr>
            <a:spLocks noGrp="1"/>
          </p:cNvSpPr>
          <p:nvPr>
            <p:ph type="ftr" sz="quarter" idx="10"/>
          </p:nvPr>
        </p:nvSpPr>
        <p:spPr>
          <a:xfrm>
            <a:off x="1126821" y="6390000"/>
            <a:ext cx="4969177" cy="288000"/>
          </a:xfrm>
        </p:spPr>
        <p:txBody>
          <a:bodyPr/>
          <a:lstStyle/>
          <a:p>
            <a:r>
              <a:rPr lang="en-US" dirty="0"/>
              <a:t>Digital Tools for Strategic Planning (DOORSTEP) | July 7, 2021</a:t>
            </a:r>
            <a:endParaRPr lang="de-DE" dirty="0"/>
          </a:p>
        </p:txBody>
      </p:sp>
    </p:spTree>
    <p:extLst>
      <p:ext uri="{BB962C8B-B14F-4D97-AF65-F5344CB8AC3E}">
        <p14:creationId xmlns:p14="http://schemas.microsoft.com/office/powerpoint/2010/main" val="350623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EE0E2-3B54-482E-8A87-7CD05AEF46F9}"/>
              </a:ext>
            </a:extLst>
          </p:cNvPr>
          <p:cNvSpPr>
            <a:spLocks noGrp="1"/>
          </p:cNvSpPr>
          <p:nvPr>
            <p:ph type="title"/>
          </p:nvPr>
        </p:nvSpPr>
        <p:spPr/>
        <p:txBody>
          <a:bodyPr/>
          <a:lstStyle/>
          <a:p>
            <a:r>
              <a:rPr lang="en-IN" dirty="0"/>
              <a:t>Polar Chart Visualization-2: Main Differences ‘ST’, ‘CDM’ and ‘GK’ Players</a:t>
            </a:r>
          </a:p>
        </p:txBody>
      </p:sp>
      <p:sp>
        <p:nvSpPr>
          <p:cNvPr id="3" name="Text Placeholder 2">
            <a:extLst>
              <a:ext uri="{FF2B5EF4-FFF2-40B4-BE49-F238E27FC236}">
                <a16:creationId xmlns:a16="http://schemas.microsoft.com/office/drawing/2014/main" id="{31D2DCAD-F990-4AAD-9FF5-4D9746214524}"/>
              </a:ext>
            </a:extLst>
          </p:cNvPr>
          <p:cNvSpPr>
            <a:spLocks noGrp="1"/>
          </p:cNvSpPr>
          <p:nvPr>
            <p:ph type="body" sz="quarter" idx="13"/>
          </p:nvPr>
        </p:nvSpPr>
        <p:spPr>
          <a:xfrm>
            <a:off x="540070" y="895739"/>
            <a:ext cx="11111046" cy="796847"/>
          </a:xfrm>
        </p:spPr>
        <p:txBody>
          <a:bodyPr/>
          <a:lstStyle/>
          <a:p>
            <a:r>
              <a:rPr lang="en-US" sz="1600" dirty="0"/>
              <a:t>Polar Chart shows that Strikers are slightly better at Heading Accuracy, Sprint Speed, Dribbling. The Center Defensive Midfielders are better at Short Passing, Aggression and Long Passing and Goalkeepers are not involved in field activities who have low scores in these attributes.</a:t>
            </a:r>
            <a:endParaRPr lang="en-IN" sz="1600" dirty="0"/>
          </a:p>
        </p:txBody>
      </p:sp>
      <p:pic>
        <p:nvPicPr>
          <p:cNvPr id="8" name="Content Placeholder 7">
            <a:extLst>
              <a:ext uri="{FF2B5EF4-FFF2-40B4-BE49-F238E27FC236}">
                <a16:creationId xmlns:a16="http://schemas.microsoft.com/office/drawing/2014/main" id="{BC8E1C3C-757B-4E5D-A08D-B2AB3C46A233}"/>
              </a:ext>
            </a:extLst>
          </p:cNvPr>
          <p:cNvPicPr>
            <a:picLocks noGrp="1" noChangeAspect="1"/>
          </p:cNvPicPr>
          <p:nvPr>
            <p:ph sz="quarter" idx="24"/>
          </p:nvPr>
        </p:nvPicPr>
        <p:blipFill>
          <a:blip r:embed="rId2"/>
          <a:stretch>
            <a:fillRect/>
          </a:stretch>
        </p:blipFill>
        <p:spPr>
          <a:xfrm>
            <a:off x="1697920" y="1692587"/>
            <a:ext cx="8795346" cy="4697413"/>
          </a:xfrm>
        </p:spPr>
      </p:pic>
      <p:sp>
        <p:nvSpPr>
          <p:cNvPr id="6" name="Slide Number Placeholder 5">
            <a:extLst>
              <a:ext uri="{FF2B5EF4-FFF2-40B4-BE49-F238E27FC236}">
                <a16:creationId xmlns:a16="http://schemas.microsoft.com/office/drawing/2014/main" id="{4C5FB512-47EE-47F0-9A9B-A8CD95DF3A3F}"/>
              </a:ext>
            </a:extLst>
          </p:cNvPr>
          <p:cNvSpPr>
            <a:spLocks noGrp="1"/>
          </p:cNvSpPr>
          <p:nvPr>
            <p:ph type="sldNum" sz="quarter" idx="11"/>
          </p:nvPr>
        </p:nvSpPr>
        <p:spPr/>
        <p:txBody>
          <a:bodyPr/>
          <a:lstStyle/>
          <a:p>
            <a:fld id="{65685BD5-7F70-499C-8F04-1460C72EE5D6}" type="slidenum">
              <a:rPr lang="de-DE" noProof="0" smtClean="0"/>
              <a:pPr/>
              <a:t>24</a:t>
            </a:fld>
            <a:endParaRPr lang="de-DE" noProof="0"/>
          </a:p>
        </p:txBody>
      </p:sp>
      <p:sp>
        <p:nvSpPr>
          <p:cNvPr id="9" name="Footer Placeholder 2">
            <a:extLst>
              <a:ext uri="{FF2B5EF4-FFF2-40B4-BE49-F238E27FC236}">
                <a16:creationId xmlns:a16="http://schemas.microsoft.com/office/drawing/2014/main" id="{60E01168-1BA4-4A3D-9476-91FDA23CE040}"/>
              </a:ext>
            </a:extLst>
          </p:cNvPr>
          <p:cNvSpPr>
            <a:spLocks noGrp="1"/>
          </p:cNvSpPr>
          <p:nvPr>
            <p:ph type="ftr" sz="quarter" idx="10"/>
          </p:nvPr>
        </p:nvSpPr>
        <p:spPr>
          <a:xfrm>
            <a:off x="1126821" y="6390000"/>
            <a:ext cx="4969177" cy="288000"/>
          </a:xfrm>
        </p:spPr>
        <p:txBody>
          <a:bodyPr/>
          <a:lstStyle/>
          <a:p>
            <a:r>
              <a:rPr lang="en-US" dirty="0"/>
              <a:t>Digital Tools for Strategic Planning (DOORSTEP) | July 7, 2021</a:t>
            </a:r>
            <a:endParaRPr lang="de-DE" dirty="0"/>
          </a:p>
        </p:txBody>
      </p:sp>
    </p:spTree>
    <p:extLst>
      <p:ext uri="{BB962C8B-B14F-4D97-AF65-F5344CB8AC3E}">
        <p14:creationId xmlns:p14="http://schemas.microsoft.com/office/powerpoint/2010/main" val="311406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54463-55A0-417C-8A59-90396F408189}"/>
              </a:ext>
            </a:extLst>
          </p:cNvPr>
          <p:cNvSpPr>
            <a:spLocks noGrp="1"/>
          </p:cNvSpPr>
          <p:nvPr>
            <p:ph type="title"/>
          </p:nvPr>
        </p:nvSpPr>
        <p:spPr/>
        <p:txBody>
          <a:bodyPr/>
          <a:lstStyle/>
          <a:p>
            <a:r>
              <a:rPr lang="en-IN" dirty="0"/>
              <a:t>Polar Chart Visualization-3: Main Differences ‘ST’, ‘CDM’ and ‘GK’ Players</a:t>
            </a:r>
          </a:p>
        </p:txBody>
      </p:sp>
      <p:sp>
        <p:nvSpPr>
          <p:cNvPr id="3" name="Text Placeholder 2">
            <a:extLst>
              <a:ext uri="{FF2B5EF4-FFF2-40B4-BE49-F238E27FC236}">
                <a16:creationId xmlns:a16="http://schemas.microsoft.com/office/drawing/2014/main" id="{B87D2620-14E6-45DC-88E3-418331C69AB4}"/>
              </a:ext>
            </a:extLst>
          </p:cNvPr>
          <p:cNvSpPr>
            <a:spLocks noGrp="1"/>
          </p:cNvSpPr>
          <p:nvPr>
            <p:ph type="body" sz="quarter" idx="13"/>
          </p:nvPr>
        </p:nvSpPr>
        <p:spPr>
          <a:xfrm>
            <a:off x="540070" y="888097"/>
            <a:ext cx="11111046" cy="776866"/>
          </a:xfrm>
        </p:spPr>
        <p:txBody>
          <a:bodyPr/>
          <a:lstStyle/>
          <a:p>
            <a:r>
              <a:rPr lang="en-US" sz="1600" dirty="0"/>
              <a:t>Polar Chart shows that Strikers are better at Long Shots, Penalties and Positioning. The Center Defensive Midfielders are better at Standing Tackle and Sliding Tackle among these 6 attributes. The Goal keepers have no roles such as tackling and positioning, hence the values are less compared with other attributes.</a:t>
            </a:r>
            <a:endParaRPr lang="en-IN" sz="1600" dirty="0"/>
          </a:p>
        </p:txBody>
      </p:sp>
      <p:sp>
        <p:nvSpPr>
          <p:cNvPr id="6" name="Slide Number Placeholder 5">
            <a:extLst>
              <a:ext uri="{FF2B5EF4-FFF2-40B4-BE49-F238E27FC236}">
                <a16:creationId xmlns:a16="http://schemas.microsoft.com/office/drawing/2014/main" id="{4C8E3F34-6793-42B5-8BD4-571233C04C78}"/>
              </a:ext>
            </a:extLst>
          </p:cNvPr>
          <p:cNvSpPr>
            <a:spLocks noGrp="1"/>
          </p:cNvSpPr>
          <p:nvPr>
            <p:ph type="sldNum" sz="quarter" idx="11"/>
          </p:nvPr>
        </p:nvSpPr>
        <p:spPr/>
        <p:txBody>
          <a:bodyPr/>
          <a:lstStyle/>
          <a:p>
            <a:fld id="{65685BD5-7F70-499C-8F04-1460C72EE5D6}" type="slidenum">
              <a:rPr lang="de-DE" noProof="0" smtClean="0"/>
              <a:pPr/>
              <a:t>25</a:t>
            </a:fld>
            <a:endParaRPr lang="de-DE" noProof="0"/>
          </a:p>
        </p:txBody>
      </p:sp>
      <p:pic>
        <p:nvPicPr>
          <p:cNvPr id="12" name="Content Placeholder 11">
            <a:extLst>
              <a:ext uri="{FF2B5EF4-FFF2-40B4-BE49-F238E27FC236}">
                <a16:creationId xmlns:a16="http://schemas.microsoft.com/office/drawing/2014/main" id="{3310F86F-9233-4C03-A779-9F4BAD716680}"/>
              </a:ext>
            </a:extLst>
          </p:cNvPr>
          <p:cNvPicPr>
            <a:picLocks noGrp="1" noChangeAspect="1"/>
          </p:cNvPicPr>
          <p:nvPr>
            <p:ph sz="quarter" idx="24"/>
          </p:nvPr>
        </p:nvPicPr>
        <p:blipFill>
          <a:blip r:embed="rId2"/>
          <a:stretch>
            <a:fillRect/>
          </a:stretch>
        </p:blipFill>
        <p:spPr>
          <a:xfrm>
            <a:off x="1697920" y="1692587"/>
            <a:ext cx="8795346" cy="4697413"/>
          </a:xfrm>
        </p:spPr>
      </p:pic>
      <p:sp>
        <p:nvSpPr>
          <p:cNvPr id="13" name="Footer Placeholder 2">
            <a:extLst>
              <a:ext uri="{FF2B5EF4-FFF2-40B4-BE49-F238E27FC236}">
                <a16:creationId xmlns:a16="http://schemas.microsoft.com/office/drawing/2014/main" id="{92B87B4F-AA84-4982-83D6-6C1A77A98414}"/>
              </a:ext>
            </a:extLst>
          </p:cNvPr>
          <p:cNvSpPr>
            <a:spLocks noGrp="1"/>
          </p:cNvSpPr>
          <p:nvPr>
            <p:ph type="ftr" sz="quarter" idx="10"/>
          </p:nvPr>
        </p:nvSpPr>
        <p:spPr>
          <a:xfrm>
            <a:off x="1126821" y="6390000"/>
            <a:ext cx="4969177" cy="288000"/>
          </a:xfrm>
        </p:spPr>
        <p:txBody>
          <a:bodyPr/>
          <a:lstStyle/>
          <a:p>
            <a:r>
              <a:rPr lang="en-US" dirty="0"/>
              <a:t>Digital Tools for Strategic Planning (DOORSTEP) | July 7, 2021</a:t>
            </a:r>
            <a:endParaRPr lang="de-DE" dirty="0"/>
          </a:p>
        </p:txBody>
      </p:sp>
    </p:spTree>
    <p:extLst>
      <p:ext uri="{BB962C8B-B14F-4D97-AF65-F5344CB8AC3E}">
        <p14:creationId xmlns:p14="http://schemas.microsoft.com/office/powerpoint/2010/main" val="398271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54463-55A0-417C-8A59-90396F408189}"/>
              </a:ext>
            </a:extLst>
          </p:cNvPr>
          <p:cNvSpPr>
            <a:spLocks noGrp="1"/>
          </p:cNvSpPr>
          <p:nvPr>
            <p:ph type="title"/>
          </p:nvPr>
        </p:nvSpPr>
        <p:spPr/>
        <p:txBody>
          <a:bodyPr/>
          <a:lstStyle/>
          <a:p>
            <a:r>
              <a:rPr lang="en-IN" dirty="0"/>
              <a:t>Polar Chart Visualization-4: Main Differences ‘ST’, ‘CDM’ and ‘GK’ Players</a:t>
            </a:r>
          </a:p>
        </p:txBody>
      </p:sp>
      <p:sp>
        <p:nvSpPr>
          <p:cNvPr id="3" name="Text Placeholder 2">
            <a:extLst>
              <a:ext uri="{FF2B5EF4-FFF2-40B4-BE49-F238E27FC236}">
                <a16:creationId xmlns:a16="http://schemas.microsoft.com/office/drawing/2014/main" id="{B87D2620-14E6-45DC-88E3-418331C69AB4}"/>
              </a:ext>
            </a:extLst>
          </p:cNvPr>
          <p:cNvSpPr>
            <a:spLocks noGrp="1"/>
          </p:cNvSpPr>
          <p:nvPr>
            <p:ph type="body" sz="quarter" idx="13"/>
          </p:nvPr>
        </p:nvSpPr>
        <p:spPr>
          <a:xfrm>
            <a:off x="540070" y="888096"/>
            <a:ext cx="11111046" cy="668819"/>
          </a:xfrm>
        </p:spPr>
        <p:txBody>
          <a:bodyPr/>
          <a:lstStyle/>
          <a:p>
            <a:r>
              <a:rPr lang="en-US" sz="1600" dirty="0"/>
              <a:t>Polar Chart shows that Goal Keepers are far better at goalkeeping activities like </a:t>
            </a:r>
            <a:r>
              <a:rPr lang="en-US" sz="1600" dirty="0" err="1"/>
              <a:t>GKKicking</a:t>
            </a:r>
            <a:r>
              <a:rPr lang="en-US" sz="1600" dirty="0"/>
              <a:t>, </a:t>
            </a:r>
            <a:r>
              <a:rPr lang="en-US" sz="1600" dirty="0" err="1"/>
              <a:t>GKHandling</a:t>
            </a:r>
            <a:r>
              <a:rPr lang="en-US" sz="1600" dirty="0"/>
              <a:t>, </a:t>
            </a:r>
            <a:r>
              <a:rPr lang="en-IN" sz="1600" dirty="0" err="1"/>
              <a:t>GKReflexes</a:t>
            </a:r>
            <a:r>
              <a:rPr lang="en-US" sz="1600" dirty="0"/>
              <a:t> etc. The Center Defensive Midfielders and Strikers both have almost similar and low scores in these attributes.</a:t>
            </a:r>
            <a:endParaRPr lang="en-IN" sz="1600" dirty="0"/>
          </a:p>
        </p:txBody>
      </p:sp>
      <p:sp>
        <p:nvSpPr>
          <p:cNvPr id="6" name="Slide Number Placeholder 5">
            <a:extLst>
              <a:ext uri="{FF2B5EF4-FFF2-40B4-BE49-F238E27FC236}">
                <a16:creationId xmlns:a16="http://schemas.microsoft.com/office/drawing/2014/main" id="{4C8E3F34-6793-42B5-8BD4-571233C04C78}"/>
              </a:ext>
            </a:extLst>
          </p:cNvPr>
          <p:cNvSpPr>
            <a:spLocks noGrp="1"/>
          </p:cNvSpPr>
          <p:nvPr>
            <p:ph type="sldNum" sz="quarter" idx="11"/>
          </p:nvPr>
        </p:nvSpPr>
        <p:spPr/>
        <p:txBody>
          <a:bodyPr/>
          <a:lstStyle/>
          <a:p>
            <a:fld id="{65685BD5-7F70-499C-8F04-1460C72EE5D6}" type="slidenum">
              <a:rPr lang="de-DE" noProof="0" smtClean="0"/>
              <a:pPr/>
              <a:t>26</a:t>
            </a:fld>
            <a:endParaRPr lang="de-DE" noProof="0"/>
          </a:p>
        </p:txBody>
      </p:sp>
      <p:sp>
        <p:nvSpPr>
          <p:cNvPr id="13" name="Footer Placeholder 2">
            <a:extLst>
              <a:ext uri="{FF2B5EF4-FFF2-40B4-BE49-F238E27FC236}">
                <a16:creationId xmlns:a16="http://schemas.microsoft.com/office/drawing/2014/main" id="{92B87B4F-AA84-4982-83D6-6C1A77A98414}"/>
              </a:ext>
            </a:extLst>
          </p:cNvPr>
          <p:cNvSpPr>
            <a:spLocks noGrp="1"/>
          </p:cNvSpPr>
          <p:nvPr>
            <p:ph type="ftr" sz="quarter" idx="10"/>
          </p:nvPr>
        </p:nvSpPr>
        <p:spPr>
          <a:xfrm>
            <a:off x="1126821" y="6390000"/>
            <a:ext cx="4969177" cy="288000"/>
          </a:xfrm>
        </p:spPr>
        <p:txBody>
          <a:bodyPr/>
          <a:lstStyle/>
          <a:p>
            <a:r>
              <a:rPr lang="en-US" dirty="0"/>
              <a:t>Digital Tools for Strategic Planning (DOORSTEP) | July 7, 2021</a:t>
            </a:r>
            <a:endParaRPr lang="de-DE" dirty="0"/>
          </a:p>
        </p:txBody>
      </p:sp>
      <p:pic>
        <p:nvPicPr>
          <p:cNvPr id="8" name="Content Placeholder 7">
            <a:extLst>
              <a:ext uri="{FF2B5EF4-FFF2-40B4-BE49-F238E27FC236}">
                <a16:creationId xmlns:a16="http://schemas.microsoft.com/office/drawing/2014/main" id="{6A29E363-3019-4025-ACAD-1E75F1AD61BE}"/>
              </a:ext>
            </a:extLst>
          </p:cNvPr>
          <p:cNvPicPr>
            <a:picLocks noGrp="1" noChangeAspect="1"/>
          </p:cNvPicPr>
          <p:nvPr>
            <p:ph sz="quarter" idx="24"/>
          </p:nvPr>
        </p:nvPicPr>
        <p:blipFill>
          <a:blip r:embed="rId2"/>
          <a:stretch>
            <a:fillRect/>
          </a:stretch>
        </p:blipFill>
        <p:spPr>
          <a:xfrm>
            <a:off x="1741028" y="1556915"/>
            <a:ext cx="8830555" cy="4651798"/>
          </a:xfrm>
        </p:spPr>
      </p:pic>
    </p:spTree>
    <p:extLst>
      <p:ext uri="{BB962C8B-B14F-4D97-AF65-F5344CB8AC3E}">
        <p14:creationId xmlns:p14="http://schemas.microsoft.com/office/powerpoint/2010/main" val="324180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3B47462-8A6B-4B13-AF36-FC1C2CFEED99}"/>
              </a:ext>
            </a:extLst>
          </p:cNvPr>
          <p:cNvPicPr>
            <a:picLocks noGrp="1" noChangeAspect="1"/>
          </p:cNvPicPr>
          <p:nvPr>
            <p:ph sz="quarter" idx="24"/>
          </p:nvPr>
        </p:nvPicPr>
        <p:blipFill>
          <a:blip r:embed="rId2"/>
          <a:stretch>
            <a:fillRect/>
          </a:stretch>
        </p:blipFill>
        <p:spPr>
          <a:xfrm>
            <a:off x="2083735" y="1728587"/>
            <a:ext cx="7361980" cy="4697413"/>
          </a:xfrm>
        </p:spPr>
      </p:pic>
      <p:sp>
        <p:nvSpPr>
          <p:cNvPr id="6" name="Slide Number Placeholder 5">
            <a:extLst>
              <a:ext uri="{FF2B5EF4-FFF2-40B4-BE49-F238E27FC236}">
                <a16:creationId xmlns:a16="http://schemas.microsoft.com/office/drawing/2014/main" id="{BF3117B3-9296-4CA1-8B1F-31909EFBD824}"/>
              </a:ext>
            </a:extLst>
          </p:cNvPr>
          <p:cNvSpPr>
            <a:spLocks noGrp="1"/>
          </p:cNvSpPr>
          <p:nvPr>
            <p:ph type="sldNum" sz="quarter" idx="11"/>
          </p:nvPr>
        </p:nvSpPr>
        <p:spPr/>
        <p:txBody>
          <a:bodyPr/>
          <a:lstStyle/>
          <a:p>
            <a:fld id="{65685BD5-7F70-499C-8F04-1460C72EE5D6}" type="slidenum">
              <a:rPr lang="de-DE" noProof="0" smtClean="0"/>
              <a:pPr/>
              <a:t>27</a:t>
            </a:fld>
            <a:endParaRPr lang="de-DE" noProof="0"/>
          </a:p>
        </p:txBody>
      </p:sp>
      <p:sp>
        <p:nvSpPr>
          <p:cNvPr id="8" name="Title 7">
            <a:extLst>
              <a:ext uri="{FF2B5EF4-FFF2-40B4-BE49-F238E27FC236}">
                <a16:creationId xmlns:a16="http://schemas.microsoft.com/office/drawing/2014/main" id="{CA1A0A00-E46B-4F08-99B1-EAC192E68553}"/>
              </a:ext>
            </a:extLst>
          </p:cNvPr>
          <p:cNvSpPr>
            <a:spLocks noGrp="1"/>
          </p:cNvSpPr>
          <p:nvPr>
            <p:ph type="title"/>
          </p:nvPr>
        </p:nvSpPr>
        <p:spPr>
          <a:xfrm>
            <a:off x="540476" y="432000"/>
            <a:ext cx="11111046" cy="698710"/>
          </a:xfrm>
        </p:spPr>
        <p:txBody>
          <a:bodyPr/>
          <a:lstStyle/>
          <a:p>
            <a:r>
              <a:rPr lang="en-IN" dirty="0"/>
              <a:t>Scatterplot Visualization: Finishing vs Positioning among Strikers, </a:t>
            </a:r>
            <a:r>
              <a:rPr lang="en-IN" dirty="0" err="1"/>
              <a:t>Center</a:t>
            </a:r>
            <a:r>
              <a:rPr lang="en-IN" dirty="0"/>
              <a:t> Defensive Midfielders and Goal Keepers</a:t>
            </a:r>
          </a:p>
        </p:txBody>
      </p:sp>
      <p:sp>
        <p:nvSpPr>
          <p:cNvPr id="11" name="Text Placeholder 2">
            <a:extLst>
              <a:ext uri="{FF2B5EF4-FFF2-40B4-BE49-F238E27FC236}">
                <a16:creationId xmlns:a16="http://schemas.microsoft.com/office/drawing/2014/main" id="{48600EDA-CC47-41B9-A25C-18B835F2EF9A}"/>
              </a:ext>
            </a:extLst>
          </p:cNvPr>
          <p:cNvSpPr>
            <a:spLocks noGrp="1"/>
          </p:cNvSpPr>
          <p:nvPr>
            <p:ph type="body" sz="quarter" idx="13"/>
          </p:nvPr>
        </p:nvSpPr>
        <p:spPr>
          <a:xfrm>
            <a:off x="540070" y="1088154"/>
            <a:ext cx="11111046" cy="698709"/>
          </a:xfrm>
        </p:spPr>
        <p:txBody>
          <a:bodyPr/>
          <a:lstStyle/>
          <a:p>
            <a:r>
              <a:rPr lang="en-US" sz="1600" dirty="0"/>
              <a:t>The below scatterplot clearly shows the differences between each of the chosen players as we can easily conclude that strikers are better in these two attributes of finishing and positioning followed by center defensive midfielders and finally by goal keepers who have low scores in these attributes.</a:t>
            </a:r>
            <a:endParaRPr lang="en-IN" sz="1600" dirty="0"/>
          </a:p>
        </p:txBody>
      </p:sp>
      <p:sp>
        <p:nvSpPr>
          <p:cNvPr id="12" name="Footer Placeholder 2">
            <a:extLst>
              <a:ext uri="{FF2B5EF4-FFF2-40B4-BE49-F238E27FC236}">
                <a16:creationId xmlns:a16="http://schemas.microsoft.com/office/drawing/2014/main" id="{E539804A-5707-41DC-A025-7764F28773A2}"/>
              </a:ext>
            </a:extLst>
          </p:cNvPr>
          <p:cNvSpPr>
            <a:spLocks noGrp="1"/>
          </p:cNvSpPr>
          <p:nvPr>
            <p:ph type="ftr" sz="quarter" idx="10"/>
          </p:nvPr>
        </p:nvSpPr>
        <p:spPr>
          <a:xfrm>
            <a:off x="1126821" y="6390000"/>
            <a:ext cx="4969177" cy="288000"/>
          </a:xfrm>
        </p:spPr>
        <p:txBody>
          <a:bodyPr/>
          <a:lstStyle/>
          <a:p>
            <a:r>
              <a:rPr lang="en-US" dirty="0"/>
              <a:t>Digital Tools for Strategic Planning (DOORSTEP) | July 7, 2021</a:t>
            </a:r>
            <a:endParaRPr lang="de-DE" dirty="0"/>
          </a:p>
        </p:txBody>
      </p:sp>
    </p:spTree>
    <p:extLst>
      <p:ext uri="{BB962C8B-B14F-4D97-AF65-F5344CB8AC3E}">
        <p14:creationId xmlns:p14="http://schemas.microsoft.com/office/powerpoint/2010/main" val="39284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488FC4-1C7B-48D7-A6E1-5E8D94A12E15}"/>
              </a:ext>
            </a:extLst>
          </p:cNvPr>
          <p:cNvSpPr>
            <a:spLocks noGrp="1"/>
          </p:cNvSpPr>
          <p:nvPr>
            <p:ph sz="quarter" idx="24"/>
          </p:nvPr>
        </p:nvSpPr>
        <p:spPr/>
        <p:txBody>
          <a:bodyPr/>
          <a:lstStyle/>
          <a:p>
            <a:r>
              <a:rPr lang="en-IN" dirty="0"/>
              <a:t>The largest number of players by position are ‘Strikers’ followed by ‘Goal Keepers’.</a:t>
            </a:r>
          </a:p>
          <a:p>
            <a:endParaRPr lang="en-IN" dirty="0"/>
          </a:p>
          <a:p>
            <a:r>
              <a:rPr lang="en-IN" dirty="0"/>
              <a:t>The largest number of players by zone are ‘Midfielders’ followed by ‘Defenders’.</a:t>
            </a:r>
          </a:p>
          <a:p>
            <a:endParaRPr lang="en-IN" dirty="0"/>
          </a:p>
          <a:p>
            <a:r>
              <a:rPr lang="en-IN" dirty="0"/>
              <a:t> Strikers are better at Positioning, Finishing, Penalties, Long Shots and so on. </a:t>
            </a:r>
          </a:p>
          <a:p>
            <a:endParaRPr lang="en-IN" dirty="0"/>
          </a:p>
          <a:p>
            <a:r>
              <a:rPr lang="en-IN" dirty="0"/>
              <a:t>Centre Defensive Midfielders are better at Tackling, Interceptions, Marking, Aggression and so on. </a:t>
            </a:r>
          </a:p>
          <a:p>
            <a:endParaRPr lang="en-IN" dirty="0"/>
          </a:p>
          <a:p>
            <a:r>
              <a:rPr lang="en-IN" dirty="0"/>
              <a:t>Goal Keepers are better at goal keeping activities such as ‘</a:t>
            </a:r>
            <a:r>
              <a:rPr lang="en-IN" dirty="0" err="1"/>
              <a:t>GKKicking</a:t>
            </a:r>
            <a:r>
              <a:rPr lang="en-IN" dirty="0"/>
              <a:t>’, ‘</a:t>
            </a:r>
            <a:r>
              <a:rPr lang="en-IN" dirty="0" err="1"/>
              <a:t>GKReflexes</a:t>
            </a:r>
            <a:r>
              <a:rPr lang="en-IN" dirty="0"/>
              <a:t>’ and so on.</a:t>
            </a:r>
          </a:p>
          <a:p>
            <a:endParaRPr lang="en-IN" dirty="0"/>
          </a:p>
          <a:p>
            <a:endParaRPr lang="en-IN" dirty="0"/>
          </a:p>
          <a:p>
            <a:endParaRPr lang="en-IN" dirty="0"/>
          </a:p>
        </p:txBody>
      </p:sp>
      <p:sp>
        <p:nvSpPr>
          <p:cNvPr id="6" name="Slide Number Placeholder 5">
            <a:extLst>
              <a:ext uri="{FF2B5EF4-FFF2-40B4-BE49-F238E27FC236}">
                <a16:creationId xmlns:a16="http://schemas.microsoft.com/office/drawing/2014/main" id="{BF3117B3-9296-4CA1-8B1F-31909EFBD824}"/>
              </a:ext>
            </a:extLst>
          </p:cNvPr>
          <p:cNvSpPr>
            <a:spLocks noGrp="1"/>
          </p:cNvSpPr>
          <p:nvPr>
            <p:ph type="sldNum" sz="quarter" idx="11"/>
          </p:nvPr>
        </p:nvSpPr>
        <p:spPr/>
        <p:txBody>
          <a:bodyPr/>
          <a:lstStyle/>
          <a:p>
            <a:fld id="{65685BD5-7F70-499C-8F04-1460C72EE5D6}" type="slidenum">
              <a:rPr lang="de-DE" noProof="0" smtClean="0"/>
              <a:pPr/>
              <a:t>28</a:t>
            </a:fld>
            <a:endParaRPr lang="de-DE" noProof="0"/>
          </a:p>
        </p:txBody>
      </p:sp>
      <p:sp>
        <p:nvSpPr>
          <p:cNvPr id="8" name="Title 7">
            <a:extLst>
              <a:ext uri="{FF2B5EF4-FFF2-40B4-BE49-F238E27FC236}">
                <a16:creationId xmlns:a16="http://schemas.microsoft.com/office/drawing/2014/main" id="{CA1A0A00-E46B-4F08-99B1-EAC192E68553}"/>
              </a:ext>
            </a:extLst>
          </p:cNvPr>
          <p:cNvSpPr>
            <a:spLocks noGrp="1"/>
          </p:cNvSpPr>
          <p:nvPr>
            <p:ph type="title"/>
          </p:nvPr>
        </p:nvSpPr>
        <p:spPr>
          <a:xfrm>
            <a:off x="538625" y="432000"/>
            <a:ext cx="11111046" cy="396000"/>
          </a:xfrm>
        </p:spPr>
        <p:txBody>
          <a:bodyPr/>
          <a:lstStyle/>
          <a:p>
            <a:r>
              <a:rPr lang="en-IN" dirty="0"/>
              <a:t>Conclusion of the analysis of selected player’s positions and skillsets</a:t>
            </a:r>
          </a:p>
        </p:txBody>
      </p:sp>
      <p:sp>
        <p:nvSpPr>
          <p:cNvPr id="9" name="Footer Placeholder 2">
            <a:extLst>
              <a:ext uri="{FF2B5EF4-FFF2-40B4-BE49-F238E27FC236}">
                <a16:creationId xmlns:a16="http://schemas.microsoft.com/office/drawing/2014/main" id="{9D2B006B-DEEB-4415-B354-CFD7A93907CA}"/>
              </a:ext>
            </a:extLst>
          </p:cNvPr>
          <p:cNvSpPr>
            <a:spLocks noGrp="1"/>
          </p:cNvSpPr>
          <p:nvPr>
            <p:ph type="ftr" sz="quarter" idx="10"/>
          </p:nvPr>
        </p:nvSpPr>
        <p:spPr>
          <a:xfrm>
            <a:off x="1126821" y="6390000"/>
            <a:ext cx="4969177" cy="288000"/>
          </a:xfrm>
        </p:spPr>
        <p:txBody>
          <a:bodyPr/>
          <a:lstStyle/>
          <a:p>
            <a:r>
              <a:rPr lang="en-US" dirty="0"/>
              <a:t>Digital Tools for Strategic Planning (DOORSTEP) | July 7, 2021</a:t>
            </a:r>
            <a:endParaRPr lang="de-DE" dirty="0"/>
          </a:p>
        </p:txBody>
      </p:sp>
    </p:spTree>
    <p:extLst>
      <p:ext uri="{BB962C8B-B14F-4D97-AF65-F5344CB8AC3E}">
        <p14:creationId xmlns:p14="http://schemas.microsoft.com/office/powerpoint/2010/main" val="1837542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1833CFB-1B3A-427A-B989-86AD614AC65E}"/>
              </a:ext>
            </a:extLst>
          </p:cNvPr>
          <p:cNvSpPr>
            <a:spLocks noGrp="1"/>
          </p:cNvSpPr>
          <p:nvPr>
            <p:ph type="pic" sz="quarter" idx="22"/>
          </p:nvPr>
        </p:nvSpPr>
        <p:spPr/>
      </p:sp>
      <p:sp>
        <p:nvSpPr>
          <p:cNvPr id="4" name="Text Placeholder 3">
            <a:extLst>
              <a:ext uri="{FF2B5EF4-FFF2-40B4-BE49-F238E27FC236}">
                <a16:creationId xmlns:a16="http://schemas.microsoft.com/office/drawing/2014/main" id="{54A6B90C-BEDA-4076-B9AC-1BCED4D060D2}"/>
              </a:ext>
            </a:extLst>
          </p:cNvPr>
          <p:cNvSpPr>
            <a:spLocks noGrp="1"/>
          </p:cNvSpPr>
          <p:nvPr>
            <p:ph type="body" sz="quarter" idx="21"/>
          </p:nvPr>
        </p:nvSpPr>
        <p:spPr/>
        <p:txBody>
          <a:bodyPr/>
          <a:lstStyle/>
          <a:p>
            <a:endParaRPr lang="en-IN" dirty="0"/>
          </a:p>
        </p:txBody>
      </p:sp>
      <p:sp>
        <p:nvSpPr>
          <p:cNvPr id="3" name="Title 2">
            <a:extLst>
              <a:ext uri="{FF2B5EF4-FFF2-40B4-BE49-F238E27FC236}">
                <a16:creationId xmlns:a16="http://schemas.microsoft.com/office/drawing/2014/main" id="{C54CCADA-F97C-4E6B-9C61-59CC8E71F696}"/>
              </a:ext>
            </a:extLst>
          </p:cNvPr>
          <p:cNvSpPr>
            <a:spLocks noGrp="1"/>
          </p:cNvSpPr>
          <p:nvPr>
            <p:ph type="title"/>
          </p:nvPr>
        </p:nvSpPr>
        <p:spPr/>
        <p:txBody>
          <a:bodyPr/>
          <a:lstStyle/>
          <a:p>
            <a:pPr algn="ctr"/>
            <a:r>
              <a:rPr lang="en-US" sz="4000" dirty="0"/>
              <a:t>Analysis of Strikers</a:t>
            </a:r>
            <a:endParaRPr lang="en-US" cap="none" spc="50" dirty="0">
              <a:ln w="0"/>
              <a:solidFill>
                <a:schemeClr val="bg2"/>
              </a:solidFill>
              <a:effectLst>
                <a:innerShdw blurRad="63500" dist="50800" dir="13500000">
                  <a:srgbClr val="000000">
                    <a:alpha val="50000"/>
                  </a:srgbClr>
                </a:innerShdw>
              </a:effectLst>
              <a:cs typeface="Arial"/>
            </a:endParaRPr>
          </a:p>
        </p:txBody>
      </p:sp>
      <p:sp>
        <p:nvSpPr>
          <p:cNvPr id="6" name="Text Placeholder 5">
            <a:extLst>
              <a:ext uri="{FF2B5EF4-FFF2-40B4-BE49-F238E27FC236}">
                <a16:creationId xmlns:a16="http://schemas.microsoft.com/office/drawing/2014/main" id="{BF4B7516-6E37-44A8-B048-46AF0A28CDD4}"/>
              </a:ext>
            </a:extLst>
          </p:cNvPr>
          <p:cNvSpPr>
            <a:spLocks noGrp="1"/>
          </p:cNvSpPr>
          <p:nvPr>
            <p:ph type="body" sz="quarter" idx="25"/>
          </p:nvPr>
        </p:nvSpPr>
        <p:spPr>
          <a:xfrm>
            <a:off x="8097625" y="2516957"/>
            <a:ext cx="1830609" cy="1812043"/>
          </a:xfrm>
        </p:spPr>
        <p:txBody>
          <a:bodyPr/>
          <a:lstStyle/>
          <a:p>
            <a:r>
              <a:rPr lang="en-US" dirty="0"/>
              <a:t>3</a:t>
            </a:r>
            <a:endParaRPr lang="en-IN" dirty="0"/>
          </a:p>
        </p:txBody>
      </p:sp>
    </p:spTree>
    <p:extLst>
      <p:ext uri="{BB962C8B-B14F-4D97-AF65-F5344CB8AC3E}">
        <p14:creationId xmlns:p14="http://schemas.microsoft.com/office/powerpoint/2010/main" val="39807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3266E4D-0E33-468B-A33A-8A6AA0CE93AD}"/>
              </a:ext>
            </a:extLst>
          </p:cNvPr>
          <p:cNvSpPr>
            <a:spLocks noGrp="1"/>
          </p:cNvSpPr>
          <p:nvPr>
            <p:ph type="pic" sz="quarter" idx="22"/>
          </p:nvPr>
        </p:nvSpPr>
        <p:spPr/>
      </p:sp>
      <p:sp>
        <p:nvSpPr>
          <p:cNvPr id="7" name="Text Placeholder 6">
            <a:extLst>
              <a:ext uri="{FF2B5EF4-FFF2-40B4-BE49-F238E27FC236}">
                <a16:creationId xmlns:a16="http://schemas.microsoft.com/office/drawing/2014/main" id="{DFF7444B-DB54-4896-8428-7FEBA1774A85}"/>
              </a:ext>
            </a:extLst>
          </p:cNvPr>
          <p:cNvSpPr>
            <a:spLocks noGrp="1"/>
          </p:cNvSpPr>
          <p:nvPr>
            <p:ph type="body" sz="quarter" idx="21"/>
          </p:nvPr>
        </p:nvSpPr>
        <p:spPr/>
        <p:txBody>
          <a:bodyPr/>
          <a:lstStyle/>
          <a:p>
            <a:endParaRPr lang="en-IN"/>
          </a:p>
        </p:txBody>
      </p:sp>
      <p:sp>
        <p:nvSpPr>
          <p:cNvPr id="6" name="Title 5">
            <a:extLst>
              <a:ext uri="{FF2B5EF4-FFF2-40B4-BE49-F238E27FC236}">
                <a16:creationId xmlns:a16="http://schemas.microsoft.com/office/drawing/2014/main" id="{6FFC2212-99CD-46A9-90AE-1270C6C478A9}"/>
              </a:ext>
            </a:extLst>
          </p:cNvPr>
          <p:cNvSpPr>
            <a:spLocks noGrp="1"/>
          </p:cNvSpPr>
          <p:nvPr>
            <p:ph type="title"/>
          </p:nvPr>
        </p:nvSpPr>
        <p:spPr>
          <a:xfrm>
            <a:off x="2263529" y="2620652"/>
            <a:ext cx="5324400" cy="1357458"/>
          </a:xfrm>
        </p:spPr>
        <p:txBody>
          <a:bodyPr/>
          <a:lstStyle/>
          <a:p>
            <a:pPr algn="ctr"/>
            <a:r>
              <a:rPr lang="en-IN" dirty="0"/>
              <a:t>Analysis of Football CLUBS</a:t>
            </a:r>
          </a:p>
        </p:txBody>
      </p:sp>
      <p:sp>
        <p:nvSpPr>
          <p:cNvPr id="9" name="Text Placeholder 8">
            <a:extLst>
              <a:ext uri="{FF2B5EF4-FFF2-40B4-BE49-F238E27FC236}">
                <a16:creationId xmlns:a16="http://schemas.microsoft.com/office/drawing/2014/main" id="{8DFE1F06-A1AF-4924-85BC-FC4EA29930C3}"/>
              </a:ext>
            </a:extLst>
          </p:cNvPr>
          <p:cNvSpPr>
            <a:spLocks noGrp="1"/>
          </p:cNvSpPr>
          <p:nvPr>
            <p:ph type="body" sz="quarter" idx="25"/>
          </p:nvPr>
        </p:nvSpPr>
        <p:spPr/>
        <p:txBody>
          <a:bodyPr/>
          <a:lstStyle/>
          <a:p>
            <a:r>
              <a:rPr lang="en-IN"/>
              <a:t>1</a:t>
            </a:r>
          </a:p>
        </p:txBody>
      </p:sp>
    </p:spTree>
    <p:extLst>
      <p:ext uri="{BB962C8B-B14F-4D97-AF65-F5344CB8AC3E}">
        <p14:creationId xmlns:p14="http://schemas.microsoft.com/office/powerpoint/2010/main" val="292772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Digital Tools for Strategic Planning (DOORSTEP) | July 7, 2021</a:t>
            </a:r>
            <a:endParaRPr lang="de-DE" dirty="0"/>
          </a:p>
        </p:txBody>
      </p:sp>
      <p:sp>
        <p:nvSpPr>
          <p:cNvPr id="4" name="Slide Number Placeholder 3"/>
          <p:cNvSpPr>
            <a:spLocks noGrp="1"/>
          </p:cNvSpPr>
          <p:nvPr>
            <p:ph type="sldNum" sz="quarter" idx="11"/>
          </p:nvPr>
        </p:nvSpPr>
        <p:spPr/>
        <p:txBody>
          <a:bodyPr/>
          <a:lstStyle/>
          <a:p>
            <a:fld id="{65685BD5-7F70-499C-8F04-1460C72EE5D6}" type="slidenum">
              <a:rPr lang="de-DE" noProof="0" smtClean="0"/>
              <a:pPr/>
              <a:t>30</a:t>
            </a:fld>
            <a:endParaRPr lang="de-DE" noProof="0"/>
          </a:p>
        </p:txBody>
      </p:sp>
      <p:pic>
        <p:nvPicPr>
          <p:cNvPr id="6" name="Picture 5"/>
          <p:cNvPicPr>
            <a:picLocks noChangeAspect="1"/>
          </p:cNvPicPr>
          <p:nvPr/>
        </p:nvPicPr>
        <p:blipFill>
          <a:blip r:embed="rId2"/>
          <a:stretch>
            <a:fillRect/>
          </a:stretch>
        </p:blipFill>
        <p:spPr>
          <a:xfrm>
            <a:off x="487446" y="800460"/>
            <a:ext cx="7533565" cy="4426632"/>
          </a:xfrm>
          <a:prstGeom prst="rect">
            <a:avLst/>
          </a:prstGeom>
        </p:spPr>
      </p:pic>
      <p:sp>
        <p:nvSpPr>
          <p:cNvPr id="7" name="TextBox 6"/>
          <p:cNvSpPr txBox="1"/>
          <p:nvPr/>
        </p:nvSpPr>
        <p:spPr>
          <a:xfrm>
            <a:off x="8270543" y="895995"/>
            <a:ext cx="3575713" cy="4672291"/>
          </a:xfrm>
          <a:prstGeom prst="rect">
            <a:avLst/>
          </a:prstGeom>
        </p:spPr>
        <p:txBody>
          <a:bodyPr wrap="square" lIns="0" tIns="0" rIns="0" bIns="0" rtlCol="0">
            <a:noAutofit/>
          </a:bodyPr>
          <a:lstStyle/>
          <a:p>
            <a:pPr marL="285750" indent="-285750" algn="l">
              <a:buFont typeface="Arial" panose="020B0604020202020204" pitchFamily="34" charset="0"/>
              <a:buChar char="•"/>
            </a:pPr>
            <a:r>
              <a:rPr lang="en-IN" dirty="0">
                <a:solidFill>
                  <a:schemeClr val="tx1">
                    <a:lumMod val="75000"/>
                    <a:lumOff val="25000"/>
                  </a:schemeClr>
                </a:solidFill>
              </a:rPr>
              <a:t>The most crucial position in football.</a:t>
            </a:r>
          </a:p>
          <a:p>
            <a:pPr marL="285750" indent="-285750" algn="l">
              <a:buFont typeface="Arial" panose="020B0604020202020204" pitchFamily="34" charset="0"/>
              <a:buChar char="•"/>
            </a:pPr>
            <a:endParaRPr lang="en-IN" dirty="0">
              <a:solidFill>
                <a:schemeClr val="tx1">
                  <a:lumMod val="75000"/>
                  <a:lumOff val="25000"/>
                </a:schemeClr>
              </a:solidFill>
            </a:endParaRPr>
          </a:p>
          <a:p>
            <a:pPr marL="285750" indent="-285750" algn="l">
              <a:buFont typeface="Arial" panose="020B0604020202020204" pitchFamily="34" charset="0"/>
              <a:buChar char="•"/>
            </a:pPr>
            <a:r>
              <a:rPr lang="en-IN" dirty="0">
                <a:solidFill>
                  <a:schemeClr val="tx1">
                    <a:lumMod val="75000"/>
                    <a:lumOff val="25000"/>
                  </a:schemeClr>
                </a:solidFill>
              </a:rPr>
              <a:t>Strikers are the players closest to the opposing team’s goal.</a:t>
            </a:r>
          </a:p>
          <a:p>
            <a:pPr marL="285750" indent="-285750" algn="l">
              <a:buFont typeface="Arial" panose="020B0604020202020204" pitchFamily="34" charset="0"/>
              <a:buChar char="•"/>
            </a:pPr>
            <a:endParaRPr lang="en-IN" dirty="0">
              <a:solidFill>
                <a:schemeClr val="tx1">
                  <a:lumMod val="75000"/>
                  <a:lumOff val="25000"/>
                </a:schemeClr>
              </a:solidFill>
            </a:endParaRPr>
          </a:p>
          <a:p>
            <a:pPr marL="285750" indent="-285750" algn="l">
              <a:buFont typeface="Arial" panose="020B0604020202020204" pitchFamily="34" charset="0"/>
              <a:buChar char="•"/>
            </a:pPr>
            <a:r>
              <a:rPr lang="en-IN" dirty="0">
                <a:solidFill>
                  <a:schemeClr val="tx1">
                    <a:lumMod val="75000"/>
                    <a:lumOff val="25000"/>
                  </a:schemeClr>
                </a:solidFill>
              </a:rPr>
              <a:t>Strikers are the most responsible people for scoring goals.</a:t>
            </a:r>
          </a:p>
          <a:p>
            <a:pPr marL="285750" indent="-285750" algn="l">
              <a:buFont typeface="Arial" panose="020B0604020202020204" pitchFamily="34" charset="0"/>
              <a:buChar char="•"/>
            </a:pPr>
            <a:endParaRPr lang="en-IN" dirty="0">
              <a:solidFill>
                <a:schemeClr val="tx1">
                  <a:lumMod val="75000"/>
                  <a:lumOff val="25000"/>
                </a:schemeClr>
              </a:solidFill>
            </a:endParaRPr>
          </a:p>
          <a:p>
            <a:pPr marL="285750" indent="-285750" algn="l">
              <a:buFont typeface="Arial" panose="020B0604020202020204" pitchFamily="34" charset="0"/>
              <a:buChar char="•"/>
            </a:pPr>
            <a:r>
              <a:rPr lang="en-IN" dirty="0">
                <a:solidFill>
                  <a:schemeClr val="tx1">
                    <a:lumMod val="75000"/>
                    <a:lumOff val="25000"/>
                  </a:schemeClr>
                </a:solidFill>
              </a:rPr>
              <a:t>Strikers are generally tall and heavy , also have good vision, speed and strength.</a:t>
            </a:r>
          </a:p>
        </p:txBody>
      </p:sp>
    </p:spTree>
    <p:extLst>
      <p:ext uri="{BB962C8B-B14F-4D97-AF65-F5344CB8AC3E}">
        <p14:creationId xmlns:p14="http://schemas.microsoft.com/office/powerpoint/2010/main" val="353668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can Strikers be distinguished ?</a:t>
            </a:r>
          </a:p>
        </p:txBody>
      </p:sp>
      <p:sp>
        <p:nvSpPr>
          <p:cNvPr id="4" name="Content Placeholder 3"/>
          <p:cNvSpPr>
            <a:spLocks noGrp="1"/>
          </p:cNvSpPr>
          <p:nvPr>
            <p:ph sz="quarter" idx="24"/>
          </p:nvPr>
        </p:nvSpPr>
        <p:spPr>
          <a:xfrm>
            <a:off x="540070" y="1306583"/>
            <a:ext cx="5137399" cy="4930443"/>
          </a:xfrm>
        </p:spPr>
        <p:txBody>
          <a:bodyPr/>
          <a:lstStyle/>
          <a:p>
            <a:r>
              <a:rPr lang="en-IN" dirty="0"/>
              <a:t>To different types of players among Strikers can be identified by clustering them.</a:t>
            </a:r>
          </a:p>
          <a:p>
            <a:r>
              <a:rPr lang="en-IN" dirty="0"/>
              <a:t>K-Means clustering algorithm has been used to cluster the Strikers with similar properties.</a:t>
            </a:r>
          </a:p>
          <a:p>
            <a:r>
              <a:rPr lang="en-IN" dirty="0"/>
              <a:t>Features Considered :</a:t>
            </a:r>
          </a:p>
          <a:p>
            <a:pPr lvl="1">
              <a:buFont typeface="Arial" panose="020B0604020202020204" pitchFamily="34" charset="0"/>
              <a:buChar char="•"/>
            </a:pPr>
            <a:r>
              <a:rPr lang="en-IN" dirty="0"/>
              <a:t>Height</a:t>
            </a:r>
          </a:p>
          <a:p>
            <a:pPr lvl="1">
              <a:buFont typeface="Arial" panose="020B0604020202020204" pitchFamily="34" charset="0"/>
              <a:buChar char="•"/>
            </a:pPr>
            <a:r>
              <a:rPr lang="en-IN" dirty="0"/>
              <a:t>Weight</a:t>
            </a:r>
          </a:p>
          <a:p>
            <a:pPr lvl="1">
              <a:buFont typeface="Arial" panose="020B0604020202020204" pitchFamily="34" charset="0"/>
              <a:buChar char="•"/>
            </a:pPr>
            <a:r>
              <a:rPr lang="en-IN" dirty="0"/>
              <a:t>ST-Score(score obtained from ‘ST’ without bonus points)</a:t>
            </a:r>
          </a:p>
          <a:p>
            <a:pPr lvl="1">
              <a:buFont typeface="Arial" panose="020B0604020202020204" pitchFamily="34" charset="0"/>
              <a:buChar char="•"/>
            </a:pPr>
            <a:r>
              <a:rPr lang="en-IN" dirty="0"/>
              <a:t>Strength</a:t>
            </a:r>
          </a:p>
          <a:p>
            <a:pPr lvl="1">
              <a:buFont typeface="Arial" panose="020B0604020202020204" pitchFamily="34" charset="0"/>
              <a:buChar char="•"/>
            </a:pPr>
            <a:r>
              <a:rPr lang="en-IN" dirty="0"/>
              <a:t>Stamina</a:t>
            </a:r>
          </a:p>
        </p:txBody>
      </p:sp>
      <p:sp>
        <p:nvSpPr>
          <p:cNvPr id="5" name="Footer Placeholder 4"/>
          <p:cNvSpPr>
            <a:spLocks noGrp="1"/>
          </p:cNvSpPr>
          <p:nvPr>
            <p:ph type="ftr" sz="quarter" idx="10"/>
          </p:nvPr>
        </p:nvSpPr>
        <p:spPr/>
        <p:txBody>
          <a:bodyPr/>
          <a:lstStyle/>
          <a:p>
            <a:r>
              <a:rPr lang="en-US" dirty="0"/>
              <a:t>Digital Tools for Strategic Planning (DOORSTEP) | July 7, 2021</a:t>
            </a:r>
            <a:endParaRPr lang="de-DE" noProof="0" dirty="0"/>
          </a:p>
        </p:txBody>
      </p:sp>
      <p:sp>
        <p:nvSpPr>
          <p:cNvPr id="6" name="Slide Number Placeholder 5"/>
          <p:cNvSpPr>
            <a:spLocks noGrp="1"/>
          </p:cNvSpPr>
          <p:nvPr>
            <p:ph type="sldNum" sz="quarter" idx="11"/>
          </p:nvPr>
        </p:nvSpPr>
        <p:spPr/>
        <p:txBody>
          <a:bodyPr/>
          <a:lstStyle/>
          <a:p>
            <a:fld id="{65685BD5-7F70-499C-8F04-1460C72EE5D6}" type="slidenum">
              <a:rPr lang="de-DE" noProof="0" smtClean="0"/>
              <a:pPr/>
              <a:t>31</a:t>
            </a:fld>
            <a:endParaRPr lang="de-DE" noProof="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9791" y="630000"/>
            <a:ext cx="4176215" cy="5224890"/>
          </a:xfrm>
          <a:prstGeom prst="rect">
            <a:avLst/>
          </a:prstGeom>
        </p:spPr>
      </p:pic>
    </p:spTree>
    <p:extLst>
      <p:ext uri="{BB962C8B-B14F-4D97-AF65-F5344CB8AC3E}">
        <p14:creationId xmlns:p14="http://schemas.microsoft.com/office/powerpoint/2010/main" val="246871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Effect transition="in" filter="fade">
                                      <p:cBhvr>
                                        <p:cTn id="30" dur="500"/>
                                        <p:tgtEl>
                                          <p:spTgt spid="4">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500"/>
                                        <p:tgtEl>
                                          <p:spTgt spid="4">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5" end="5"/>
                                            </p:txEl>
                                          </p:spTgt>
                                        </p:tgtEl>
                                        <p:attrNameLst>
                                          <p:attrName>style.visibility</p:attrName>
                                        </p:attrNameLst>
                                      </p:cBhvr>
                                      <p:to>
                                        <p:strVal val="visible"/>
                                      </p:to>
                                    </p:set>
                                    <p:animEffect transition="in" filter="fade">
                                      <p:cBhvr>
                                        <p:cTn id="36" dur="500"/>
                                        <p:tgtEl>
                                          <p:spTgt spid="4">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Effect transition="in" filter="fade">
                                      <p:cBhvr>
                                        <p:cTn id="39" dur="500"/>
                                        <p:tgtEl>
                                          <p:spTgt spid="4">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can Strikers be distinguished ?</a:t>
            </a:r>
          </a:p>
        </p:txBody>
      </p:sp>
      <p:sp>
        <p:nvSpPr>
          <p:cNvPr id="3" name="Footer Placeholder 2"/>
          <p:cNvSpPr>
            <a:spLocks noGrp="1"/>
          </p:cNvSpPr>
          <p:nvPr>
            <p:ph type="ftr" sz="quarter" idx="10"/>
          </p:nvPr>
        </p:nvSpPr>
        <p:spPr/>
        <p:txBody>
          <a:bodyPr/>
          <a:lstStyle/>
          <a:p>
            <a:r>
              <a:rPr lang="en-US" dirty="0"/>
              <a:t>Digital Tools for Strategic Planning (DOORSTEP) | July 7, 2021</a:t>
            </a:r>
            <a:endParaRPr lang="de-DE" noProof="0" dirty="0"/>
          </a:p>
        </p:txBody>
      </p:sp>
      <p:sp>
        <p:nvSpPr>
          <p:cNvPr id="4" name="Slide Number Placeholder 3"/>
          <p:cNvSpPr>
            <a:spLocks noGrp="1"/>
          </p:cNvSpPr>
          <p:nvPr>
            <p:ph type="sldNum" sz="quarter" idx="11"/>
          </p:nvPr>
        </p:nvSpPr>
        <p:spPr/>
        <p:txBody>
          <a:bodyPr/>
          <a:lstStyle/>
          <a:p>
            <a:fld id="{65685BD5-7F70-499C-8F04-1460C72EE5D6}" type="slidenum">
              <a:rPr lang="de-DE" noProof="0" smtClean="0"/>
              <a:pPr/>
              <a:t>32</a:t>
            </a:fld>
            <a:endParaRPr lang="de-DE" noProof="0"/>
          </a:p>
        </p:txBody>
      </p:sp>
      <p:sp>
        <p:nvSpPr>
          <p:cNvPr id="5" name="Text Placeholder 4"/>
          <p:cNvSpPr>
            <a:spLocks noGrp="1"/>
          </p:cNvSpPr>
          <p:nvPr>
            <p:ph type="body" sz="quarter" idx="13"/>
          </p:nvPr>
        </p:nvSpPr>
        <p:spPr/>
        <p:txBody>
          <a:bodyPr/>
          <a:lstStyle/>
          <a:p>
            <a:r>
              <a:rPr lang="en-IN" dirty="0"/>
              <a:t>Clustering Results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09" y="1224000"/>
            <a:ext cx="7681140" cy="4364812"/>
          </a:xfrm>
          <a:prstGeom prst="rect">
            <a:avLst/>
          </a:prstGeom>
        </p:spPr>
      </p:pic>
      <p:sp>
        <p:nvSpPr>
          <p:cNvPr id="7" name="TextBox 6"/>
          <p:cNvSpPr txBox="1"/>
          <p:nvPr/>
        </p:nvSpPr>
        <p:spPr>
          <a:xfrm>
            <a:off x="8243248" y="1351128"/>
            <a:ext cx="3671248" cy="4353636"/>
          </a:xfrm>
          <a:prstGeom prst="rect">
            <a:avLst/>
          </a:prstGeom>
        </p:spPr>
        <p:txBody>
          <a:bodyPr wrap="square" lIns="0" tIns="0" rIns="0" bIns="0" rtlCol="0">
            <a:noAutofit/>
          </a:bodyPr>
          <a:lstStyle/>
          <a:p>
            <a:pPr marL="285750" indent="-285750">
              <a:buFont typeface="Arial" panose="020B0604020202020204" pitchFamily="34" charset="0"/>
              <a:buChar char="•"/>
            </a:pPr>
            <a:r>
              <a:rPr lang="en-IN" dirty="0">
                <a:solidFill>
                  <a:schemeClr val="tx1">
                    <a:lumMod val="75000"/>
                    <a:lumOff val="25000"/>
                  </a:schemeClr>
                </a:solidFill>
              </a:rPr>
              <a:t>Three distinguishing clusters of Strikers have been obtained.</a:t>
            </a:r>
          </a:p>
          <a:p>
            <a:pPr marL="285750" indent="-285750">
              <a:buFont typeface="Arial" panose="020B0604020202020204" pitchFamily="34" charset="0"/>
              <a:buChar char="•"/>
            </a:pPr>
            <a:endParaRPr lang="en-IN" dirty="0">
              <a:solidFill>
                <a:schemeClr val="tx1">
                  <a:lumMod val="75000"/>
                  <a:lumOff val="25000"/>
                </a:schemeClr>
              </a:solidFill>
            </a:endParaRPr>
          </a:p>
          <a:p>
            <a:pPr marL="285750" indent="-285750">
              <a:buFont typeface="Arial" panose="020B0604020202020204" pitchFamily="34" charset="0"/>
              <a:buChar char="•"/>
            </a:pPr>
            <a:r>
              <a:rPr lang="en-IN" dirty="0">
                <a:solidFill>
                  <a:srgbClr val="7A0672"/>
                </a:solidFill>
              </a:rPr>
              <a:t>Tall and strong strikers.</a:t>
            </a:r>
          </a:p>
          <a:p>
            <a:endParaRPr lang="en-IN" dirty="0">
              <a:solidFill>
                <a:srgbClr val="6F112E"/>
              </a:solidFill>
            </a:endParaRPr>
          </a:p>
          <a:p>
            <a:pPr marL="285750" indent="-285750">
              <a:buFont typeface="Arial" panose="020B0604020202020204" pitchFamily="34" charset="0"/>
              <a:buChar char="•"/>
            </a:pPr>
            <a:r>
              <a:rPr lang="en-IN" dirty="0">
                <a:solidFill>
                  <a:srgbClr val="FFFF00"/>
                </a:solidFill>
              </a:rPr>
              <a:t>Comparatively short but strong strikers.</a:t>
            </a:r>
          </a:p>
          <a:p>
            <a:pPr marL="285750" indent="-285750">
              <a:buFont typeface="Arial" panose="020B0604020202020204" pitchFamily="34" charset="0"/>
              <a:buChar char="•"/>
            </a:pPr>
            <a:endParaRPr lang="en-IN" dirty="0">
              <a:solidFill>
                <a:srgbClr val="FFFF00"/>
              </a:solidFill>
            </a:endParaRPr>
          </a:p>
          <a:p>
            <a:pPr marL="285750" indent="-285750">
              <a:buFont typeface="Arial" panose="020B0604020202020204" pitchFamily="34" charset="0"/>
              <a:buChar char="•"/>
            </a:pPr>
            <a:r>
              <a:rPr lang="en-IN" dirty="0">
                <a:solidFill>
                  <a:srgbClr val="002060"/>
                </a:solidFill>
              </a:rPr>
              <a:t>Short and fast strikers.</a:t>
            </a:r>
          </a:p>
        </p:txBody>
      </p:sp>
    </p:spTree>
    <p:extLst>
      <p:ext uri="{BB962C8B-B14F-4D97-AF65-F5344CB8AC3E}">
        <p14:creationId xmlns:p14="http://schemas.microsoft.com/office/powerpoint/2010/main" val="110198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fade">
                                      <p:cBhvr>
                                        <p:cTn id="32" dur="500"/>
                                        <p:tgtEl>
                                          <p:spTgt spid="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can Strikers be distinguished ?</a:t>
            </a:r>
          </a:p>
        </p:txBody>
      </p:sp>
      <p:sp>
        <p:nvSpPr>
          <p:cNvPr id="3" name="Footer Placeholder 2"/>
          <p:cNvSpPr>
            <a:spLocks noGrp="1"/>
          </p:cNvSpPr>
          <p:nvPr>
            <p:ph type="ftr" sz="quarter" idx="10"/>
          </p:nvPr>
        </p:nvSpPr>
        <p:spPr/>
        <p:txBody>
          <a:bodyPr/>
          <a:lstStyle/>
          <a:p>
            <a:r>
              <a:rPr lang="en-US" dirty="0"/>
              <a:t>Digital Tools for Strategic Planning (DOORSTEP) | July 7, 2021</a:t>
            </a:r>
            <a:endParaRPr lang="de-DE" noProof="0" dirty="0"/>
          </a:p>
        </p:txBody>
      </p:sp>
      <p:sp>
        <p:nvSpPr>
          <p:cNvPr id="4" name="Slide Number Placeholder 3"/>
          <p:cNvSpPr>
            <a:spLocks noGrp="1"/>
          </p:cNvSpPr>
          <p:nvPr>
            <p:ph type="sldNum" sz="quarter" idx="11"/>
          </p:nvPr>
        </p:nvSpPr>
        <p:spPr/>
        <p:txBody>
          <a:bodyPr/>
          <a:lstStyle/>
          <a:p>
            <a:fld id="{65685BD5-7F70-499C-8F04-1460C72EE5D6}" type="slidenum">
              <a:rPr lang="de-DE" noProof="0" smtClean="0"/>
              <a:pPr/>
              <a:t>33</a:t>
            </a:fld>
            <a:endParaRPr lang="de-DE" noProof="0"/>
          </a:p>
        </p:txBody>
      </p:sp>
      <p:sp>
        <p:nvSpPr>
          <p:cNvPr id="5" name="Text Placeholder 4"/>
          <p:cNvSpPr>
            <a:spLocks noGrp="1"/>
          </p:cNvSpPr>
          <p:nvPr>
            <p:ph type="body" sz="quarter" idx="13"/>
          </p:nvPr>
        </p:nvSpPr>
        <p:spPr/>
        <p:txBody>
          <a:bodyPr/>
          <a:lstStyle/>
          <a:p>
            <a:r>
              <a:rPr lang="en-IN" dirty="0"/>
              <a:t>Analysis of Clusters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6974" y="1483120"/>
            <a:ext cx="6441742" cy="3255339"/>
          </a:xfrm>
          <a:prstGeom prst="rect">
            <a:avLst/>
          </a:prstGeom>
        </p:spPr>
      </p:pic>
      <p:sp>
        <p:nvSpPr>
          <p:cNvPr id="8" name="TextBox 7"/>
          <p:cNvSpPr txBox="1"/>
          <p:nvPr/>
        </p:nvSpPr>
        <p:spPr>
          <a:xfrm>
            <a:off x="2691233" y="5355618"/>
            <a:ext cx="7285279" cy="1178382"/>
          </a:xfrm>
          <a:prstGeom prst="rect">
            <a:avLst/>
          </a:prstGeom>
        </p:spPr>
        <p:txBody>
          <a:bodyPr wrap="square" lIns="0" tIns="0" rIns="0" bIns="0" rtlCol="0">
            <a:noAutofit/>
          </a:bodyPr>
          <a:lstStyle/>
          <a:p>
            <a:pPr marL="0" indent="0" algn="l">
              <a:buFontTx/>
              <a:buNone/>
            </a:pPr>
            <a:r>
              <a:rPr lang="en-IN" dirty="0">
                <a:solidFill>
                  <a:schemeClr val="tx1">
                    <a:lumMod val="75000"/>
                    <a:lumOff val="25000"/>
                  </a:schemeClr>
                </a:solidFill>
              </a:rPr>
              <a:t>Cluster 1 contains strong players and hence have a good ST score.</a:t>
            </a:r>
          </a:p>
        </p:txBody>
      </p:sp>
      <p:sp>
        <p:nvSpPr>
          <p:cNvPr id="9" name="Rectangle 8"/>
          <p:cNvSpPr/>
          <p:nvPr/>
        </p:nvSpPr>
        <p:spPr>
          <a:xfrm>
            <a:off x="2553999" y="5293853"/>
            <a:ext cx="7083188" cy="441027"/>
          </a:xfrm>
          <a:prstGeom prst="rect">
            <a:avLst/>
          </a:prstGeom>
          <a:noFill/>
          <a:ln w="38100">
            <a:solidFill>
              <a:srgbClr val="006AB0"/>
            </a:solidFill>
            <a:miter lim="800000"/>
          </a:ln>
        </p:spPr>
        <p:txBody>
          <a:bodyPr vert="horz" lIns="180000" tIns="180000" rIns="180000" bIns="180000" rtlCol="0" anchor="ctr">
            <a:noAutofit/>
          </a:bodyPr>
          <a:lstStyle/>
          <a:p>
            <a:pPr algn="l">
              <a:lnSpc>
                <a:spcPct val="90000"/>
              </a:lnSpc>
              <a:spcAft>
                <a:spcPts val="1000"/>
              </a:spcAft>
              <a:buClr>
                <a:schemeClr val="tx1">
                  <a:lumMod val="75000"/>
                  <a:lumOff val="25000"/>
                </a:schemeClr>
              </a:buClr>
            </a:pPr>
            <a:endParaRPr lang="en-IN" dirty="0">
              <a:solidFill>
                <a:schemeClr val="tx1">
                  <a:lumMod val="75000"/>
                  <a:lumOff val="25000"/>
                </a:schemeClr>
              </a:solidFill>
            </a:endParaRPr>
          </a:p>
        </p:txBody>
      </p:sp>
    </p:spTree>
    <p:extLst>
      <p:ext uri="{BB962C8B-B14F-4D97-AF65-F5344CB8AC3E}">
        <p14:creationId xmlns:p14="http://schemas.microsoft.com/office/powerpoint/2010/main" val="27537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can Strikers be distinguished ?</a:t>
            </a:r>
          </a:p>
        </p:txBody>
      </p:sp>
      <p:sp>
        <p:nvSpPr>
          <p:cNvPr id="3" name="Text Placeholder 2"/>
          <p:cNvSpPr>
            <a:spLocks noGrp="1"/>
          </p:cNvSpPr>
          <p:nvPr>
            <p:ph type="body" sz="quarter" idx="13"/>
          </p:nvPr>
        </p:nvSpPr>
        <p:spPr/>
        <p:txBody>
          <a:bodyPr/>
          <a:lstStyle/>
          <a:p>
            <a:r>
              <a:rPr lang="en-IN" dirty="0"/>
              <a:t>Cluster - 0 </a:t>
            </a:r>
          </a:p>
        </p:txBody>
      </p:sp>
      <p:sp>
        <p:nvSpPr>
          <p:cNvPr id="5" name="Footer Placeholder 4"/>
          <p:cNvSpPr>
            <a:spLocks noGrp="1"/>
          </p:cNvSpPr>
          <p:nvPr>
            <p:ph type="ftr" sz="quarter" idx="10"/>
          </p:nvPr>
        </p:nvSpPr>
        <p:spPr/>
        <p:txBody>
          <a:bodyPr/>
          <a:lstStyle/>
          <a:p>
            <a:r>
              <a:rPr lang="en-US" dirty="0"/>
              <a:t>Digital Tools for Strategic Planning (DOORSTEP) | July 7, 2021</a:t>
            </a:r>
            <a:endParaRPr lang="de-DE" noProof="0" dirty="0"/>
          </a:p>
        </p:txBody>
      </p:sp>
      <p:sp>
        <p:nvSpPr>
          <p:cNvPr id="6" name="Slide Number Placeholder 5"/>
          <p:cNvSpPr>
            <a:spLocks noGrp="1"/>
          </p:cNvSpPr>
          <p:nvPr>
            <p:ph type="sldNum" sz="quarter" idx="11"/>
          </p:nvPr>
        </p:nvSpPr>
        <p:spPr/>
        <p:txBody>
          <a:bodyPr/>
          <a:lstStyle/>
          <a:p>
            <a:fld id="{65685BD5-7F70-499C-8F04-1460C72EE5D6}" type="slidenum">
              <a:rPr lang="de-DE" noProof="0" smtClean="0"/>
              <a:pPr/>
              <a:t>34</a:t>
            </a:fld>
            <a:endParaRPr lang="de-DE" noProof="0"/>
          </a:p>
        </p:txBody>
      </p:sp>
      <p:pic>
        <p:nvPicPr>
          <p:cNvPr id="9" name="Content Placeholder 8"/>
          <p:cNvPicPr>
            <a:picLocks noGrp="1" noChangeAspect="1"/>
          </p:cNvPicPr>
          <p:nvPr>
            <p:ph sz="quarter" idx="24"/>
          </p:nvPr>
        </p:nvPicPr>
        <p:blipFill>
          <a:blip r:embed="rId2">
            <a:extLst>
              <a:ext uri="{28A0092B-C50C-407E-A947-70E740481C1C}">
                <a14:useLocalDpi xmlns:a14="http://schemas.microsoft.com/office/drawing/2010/main" val="0"/>
              </a:ext>
            </a:extLst>
          </a:blip>
          <a:stretch>
            <a:fillRect/>
          </a:stretch>
        </p:blipFill>
        <p:spPr>
          <a:xfrm>
            <a:off x="5923128" y="1545931"/>
            <a:ext cx="6055534" cy="3730137"/>
          </a:xfrm>
        </p:spPr>
      </p:pic>
      <p:sp>
        <p:nvSpPr>
          <p:cNvPr id="10" name="TextBox 9"/>
          <p:cNvSpPr txBox="1"/>
          <p:nvPr/>
        </p:nvSpPr>
        <p:spPr>
          <a:xfrm>
            <a:off x="540070" y="1545931"/>
            <a:ext cx="4809852" cy="4254368"/>
          </a:xfrm>
          <a:prstGeom prst="rect">
            <a:avLst/>
          </a:prstGeom>
        </p:spPr>
        <p:txBody>
          <a:bodyPr wrap="square" lIns="0" tIns="0" rIns="0" bIns="0" rtlCol="0">
            <a:noAutofit/>
          </a:bodyPr>
          <a:lstStyle/>
          <a:p>
            <a:pPr marL="0" indent="0" algn="l">
              <a:buFontTx/>
              <a:buNone/>
            </a:pPr>
            <a:endParaRPr lang="en-IN" dirty="0" err="1">
              <a:solidFill>
                <a:schemeClr val="tx1">
                  <a:lumMod val="75000"/>
                  <a:lumOff val="25000"/>
                </a:schemeClr>
              </a:solidFill>
            </a:endParaRPr>
          </a:p>
        </p:txBody>
      </p:sp>
      <p:sp>
        <p:nvSpPr>
          <p:cNvPr id="11" name="TextBox 10"/>
          <p:cNvSpPr txBox="1"/>
          <p:nvPr/>
        </p:nvSpPr>
        <p:spPr>
          <a:xfrm>
            <a:off x="653485" y="1545931"/>
            <a:ext cx="4464425" cy="4513675"/>
          </a:xfrm>
          <a:prstGeom prst="rect">
            <a:avLst/>
          </a:prstGeom>
        </p:spPr>
        <p:txBody>
          <a:bodyPr wrap="square" lIns="0" tIns="0" rIns="0" bIns="0" rtlCol="0">
            <a:noAutofit/>
          </a:bodyPr>
          <a:lstStyle/>
          <a:p>
            <a:pPr marL="285750" indent="-285750" algn="l">
              <a:buFont typeface="Arial" panose="020B0604020202020204" pitchFamily="34" charset="0"/>
              <a:buChar char="•"/>
            </a:pPr>
            <a:r>
              <a:rPr lang="en-US" dirty="0">
                <a:solidFill>
                  <a:schemeClr val="tx1">
                    <a:lumMod val="75000"/>
                    <a:lumOff val="25000"/>
                  </a:schemeClr>
                </a:solidFill>
              </a:rPr>
              <a:t>Short players , most of them below 177 centimeters.</a:t>
            </a:r>
          </a:p>
          <a:p>
            <a:pPr algn="l"/>
            <a:endParaRPr lang="en-US" dirty="0">
              <a:solidFill>
                <a:schemeClr val="tx1">
                  <a:lumMod val="75000"/>
                  <a:lumOff val="25000"/>
                </a:schemeClr>
              </a:solidFill>
            </a:endParaRPr>
          </a:p>
          <a:p>
            <a:pPr marL="285750" indent="-285750" algn="l">
              <a:buFont typeface="Arial" panose="020B0604020202020204" pitchFamily="34" charset="0"/>
              <a:buChar char="•"/>
            </a:pPr>
            <a:r>
              <a:rPr lang="en-US" dirty="0">
                <a:solidFill>
                  <a:schemeClr val="tx1">
                    <a:lumMod val="75000"/>
                    <a:lumOff val="25000"/>
                  </a:schemeClr>
                </a:solidFill>
              </a:rPr>
              <a:t>Most of the players weigh less than 157 lbs.</a:t>
            </a:r>
          </a:p>
          <a:p>
            <a:pPr algn="l"/>
            <a:endParaRPr lang="en-US" dirty="0">
              <a:solidFill>
                <a:schemeClr val="tx1">
                  <a:lumMod val="75000"/>
                  <a:lumOff val="25000"/>
                </a:schemeClr>
              </a:solidFill>
            </a:endParaRPr>
          </a:p>
          <a:p>
            <a:pPr marL="285750" indent="-285750" algn="l">
              <a:buFont typeface="Arial" panose="020B0604020202020204" pitchFamily="34" charset="0"/>
              <a:buChar char="•"/>
            </a:pPr>
            <a:r>
              <a:rPr lang="en-US" dirty="0">
                <a:solidFill>
                  <a:schemeClr val="tx1">
                    <a:lumMod val="75000"/>
                    <a:lumOff val="25000"/>
                  </a:schemeClr>
                </a:solidFill>
              </a:rPr>
              <a:t>Comparatively weaker players with ‘ST-Scores’ between 45 and 65.</a:t>
            </a:r>
          </a:p>
          <a:p>
            <a:pPr algn="l"/>
            <a:endParaRPr lang="en-US" dirty="0">
              <a:solidFill>
                <a:schemeClr val="tx1">
                  <a:lumMod val="75000"/>
                  <a:lumOff val="25000"/>
                </a:schemeClr>
              </a:solidFill>
            </a:endParaRPr>
          </a:p>
          <a:p>
            <a:pPr marL="285750" indent="-285750" algn="l">
              <a:buFont typeface="Arial" panose="020B0604020202020204" pitchFamily="34" charset="0"/>
              <a:buChar char="•"/>
            </a:pPr>
            <a:r>
              <a:rPr lang="en-US" dirty="0">
                <a:solidFill>
                  <a:schemeClr val="tx1">
                    <a:lumMod val="75000"/>
                    <a:lumOff val="25000"/>
                  </a:schemeClr>
                </a:solidFill>
              </a:rPr>
              <a:t>Players in this cluster have 3* or 4* international ratings.</a:t>
            </a:r>
          </a:p>
          <a:p>
            <a:pPr algn="l"/>
            <a:endParaRPr lang="en-US" dirty="0">
              <a:solidFill>
                <a:schemeClr val="tx1">
                  <a:lumMod val="75000"/>
                  <a:lumOff val="25000"/>
                </a:schemeClr>
              </a:solidFill>
            </a:endParaRPr>
          </a:p>
          <a:p>
            <a:pPr marL="285750" indent="-285750">
              <a:buFont typeface="Arial" panose="020B0604020202020204" pitchFamily="34" charset="0"/>
              <a:buChar char="•"/>
            </a:pPr>
            <a:r>
              <a:rPr lang="en-US" dirty="0">
                <a:solidFill>
                  <a:schemeClr val="tx1">
                    <a:lumMod val="75000"/>
                    <a:lumOff val="25000"/>
                  </a:schemeClr>
                </a:solidFill>
              </a:rPr>
              <a:t>Examples :  </a:t>
            </a:r>
            <a:r>
              <a:rPr lang="en-IN" dirty="0"/>
              <a:t>Javier Hernández , Rubén Castro</a:t>
            </a:r>
            <a:endParaRPr lang="en-US" dirty="0">
              <a:solidFill>
                <a:schemeClr val="tx1">
                  <a:lumMod val="75000"/>
                  <a:lumOff val="25000"/>
                </a:schemeClr>
              </a:solidFill>
            </a:endParaRPr>
          </a:p>
          <a:p>
            <a:pPr marL="285750" indent="-285750" algn="l">
              <a:buFont typeface="Arial" panose="020B0604020202020204" pitchFamily="34" charset="0"/>
              <a:buChar char="•"/>
            </a:pPr>
            <a:endParaRPr lang="en-IN" dirty="0" err="1">
              <a:solidFill>
                <a:schemeClr val="tx1">
                  <a:lumMod val="75000"/>
                  <a:lumOff val="25000"/>
                </a:schemeClr>
              </a:solidFill>
            </a:endParaRPr>
          </a:p>
        </p:txBody>
      </p:sp>
    </p:spTree>
    <p:extLst>
      <p:ext uri="{BB962C8B-B14F-4D97-AF65-F5344CB8AC3E}">
        <p14:creationId xmlns:p14="http://schemas.microsoft.com/office/powerpoint/2010/main" val="8908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4" end="4"/>
                                            </p:txEl>
                                          </p:spTgt>
                                        </p:tgtEl>
                                        <p:attrNameLst>
                                          <p:attrName>style.visibility</p:attrName>
                                        </p:attrNameLst>
                                      </p:cBhvr>
                                      <p:to>
                                        <p:strVal val="visible"/>
                                      </p:to>
                                    </p:set>
                                    <p:animEffect transition="in" filter="fade">
                                      <p:cBhvr>
                                        <p:cTn id="32" dur="500"/>
                                        <p:tgtEl>
                                          <p:spTgt spid="1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500"/>
                                        <p:tgtEl>
                                          <p:spTgt spid="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xEl>
                                              <p:pRg st="8" end="8"/>
                                            </p:txEl>
                                          </p:spTgt>
                                        </p:tgtEl>
                                        <p:attrNameLst>
                                          <p:attrName>style.visibility</p:attrName>
                                        </p:attrNameLst>
                                      </p:cBhvr>
                                      <p:to>
                                        <p:strVal val="visible"/>
                                      </p:to>
                                    </p:set>
                                    <p:animEffect transition="in" filter="fade">
                                      <p:cBhvr>
                                        <p:cTn id="42"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can Strikers be distinguished ?</a:t>
            </a:r>
          </a:p>
        </p:txBody>
      </p:sp>
      <p:sp>
        <p:nvSpPr>
          <p:cNvPr id="3" name="Footer Placeholder 2"/>
          <p:cNvSpPr>
            <a:spLocks noGrp="1"/>
          </p:cNvSpPr>
          <p:nvPr>
            <p:ph type="ftr" sz="quarter" idx="10"/>
          </p:nvPr>
        </p:nvSpPr>
        <p:spPr/>
        <p:txBody>
          <a:bodyPr/>
          <a:lstStyle/>
          <a:p>
            <a:r>
              <a:rPr lang="en-US" dirty="0"/>
              <a:t>Digital Tools for Strategic Planning (DOORSTEP) | July 7, 2021</a:t>
            </a:r>
            <a:endParaRPr lang="de-DE" noProof="0" dirty="0"/>
          </a:p>
        </p:txBody>
      </p:sp>
      <p:sp>
        <p:nvSpPr>
          <p:cNvPr id="4" name="Slide Number Placeholder 3"/>
          <p:cNvSpPr>
            <a:spLocks noGrp="1"/>
          </p:cNvSpPr>
          <p:nvPr>
            <p:ph type="sldNum" sz="quarter" idx="11"/>
          </p:nvPr>
        </p:nvSpPr>
        <p:spPr/>
        <p:txBody>
          <a:bodyPr/>
          <a:lstStyle/>
          <a:p>
            <a:fld id="{65685BD5-7F70-499C-8F04-1460C72EE5D6}" type="slidenum">
              <a:rPr lang="de-DE" noProof="0" smtClean="0"/>
              <a:pPr/>
              <a:t>35</a:t>
            </a:fld>
            <a:endParaRPr lang="de-DE" noProof="0"/>
          </a:p>
        </p:txBody>
      </p:sp>
      <p:sp>
        <p:nvSpPr>
          <p:cNvPr id="5" name="Text Placeholder 4"/>
          <p:cNvSpPr>
            <a:spLocks noGrp="1"/>
          </p:cNvSpPr>
          <p:nvPr>
            <p:ph type="body" sz="quarter" idx="13"/>
          </p:nvPr>
        </p:nvSpPr>
        <p:spPr/>
        <p:txBody>
          <a:bodyPr/>
          <a:lstStyle/>
          <a:p>
            <a:r>
              <a:rPr lang="en-IN" dirty="0"/>
              <a:t>Cluster - 1</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4248" y="1545931"/>
            <a:ext cx="6535062" cy="3634603"/>
          </a:xfrm>
          <a:prstGeom prst="rect">
            <a:avLst/>
          </a:prstGeom>
        </p:spPr>
      </p:pic>
      <p:sp>
        <p:nvSpPr>
          <p:cNvPr id="10" name="TextBox 9"/>
          <p:cNvSpPr txBox="1"/>
          <p:nvPr/>
        </p:nvSpPr>
        <p:spPr>
          <a:xfrm>
            <a:off x="653485" y="1545931"/>
            <a:ext cx="4464425" cy="4513675"/>
          </a:xfrm>
          <a:prstGeom prst="rect">
            <a:avLst/>
          </a:prstGeom>
        </p:spPr>
        <p:txBody>
          <a:bodyPr wrap="square" lIns="0" tIns="0" rIns="0" bIns="0" rtlCol="0">
            <a:noAutofit/>
          </a:bodyPr>
          <a:lstStyle/>
          <a:p>
            <a:pPr marL="285750" indent="-285750">
              <a:buFont typeface="Arial" panose="020B0604020202020204" pitchFamily="34" charset="0"/>
              <a:buChar char="•"/>
            </a:pPr>
            <a:r>
              <a:rPr lang="en-US" dirty="0"/>
              <a:t>Tall players ,most of them are above 180 centimeters.</a:t>
            </a:r>
          </a:p>
          <a:p>
            <a:endParaRPr lang="en-US" dirty="0">
              <a:solidFill>
                <a:schemeClr val="tx1">
                  <a:lumMod val="75000"/>
                  <a:lumOff val="25000"/>
                </a:schemeClr>
              </a:solidFill>
            </a:endParaRPr>
          </a:p>
          <a:p>
            <a:pPr marL="285750" indent="-285750">
              <a:buFont typeface="Arial" panose="020B0604020202020204" pitchFamily="34" charset="0"/>
              <a:buChar char="•"/>
            </a:pPr>
            <a:r>
              <a:rPr lang="en-US" dirty="0"/>
              <a:t>Heavy players ,most of them weighing between 170 and 200 lbs.</a:t>
            </a:r>
          </a:p>
          <a:p>
            <a:endParaRPr lang="en-US" dirty="0">
              <a:solidFill>
                <a:schemeClr val="tx1">
                  <a:lumMod val="75000"/>
                  <a:lumOff val="25000"/>
                </a:schemeClr>
              </a:solidFill>
            </a:endParaRPr>
          </a:p>
          <a:p>
            <a:pPr marL="285750" indent="-285750" algn="l">
              <a:buFont typeface="Arial" panose="020B0604020202020204" pitchFamily="34" charset="0"/>
              <a:buChar char="•"/>
            </a:pPr>
            <a:r>
              <a:rPr lang="en-US" dirty="0">
                <a:solidFill>
                  <a:schemeClr val="tx1">
                    <a:lumMod val="75000"/>
                    <a:lumOff val="25000"/>
                  </a:schemeClr>
                </a:solidFill>
              </a:rPr>
              <a:t>Very Strong players with ‘ST-Scores’ between 60 and 80.</a:t>
            </a:r>
          </a:p>
          <a:p>
            <a:pPr algn="l"/>
            <a:endParaRPr lang="en-US" dirty="0">
              <a:solidFill>
                <a:schemeClr val="tx1">
                  <a:lumMod val="75000"/>
                  <a:lumOff val="25000"/>
                </a:schemeClr>
              </a:solidFill>
            </a:endParaRPr>
          </a:p>
          <a:p>
            <a:pPr marL="285750" indent="-285750" algn="l">
              <a:buFont typeface="Arial" panose="020B0604020202020204" pitchFamily="34" charset="0"/>
              <a:buChar char="•"/>
            </a:pPr>
            <a:r>
              <a:rPr lang="en-US" dirty="0">
                <a:solidFill>
                  <a:schemeClr val="tx1">
                    <a:lumMod val="75000"/>
                    <a:lumOff val="25000"/>
                  </a:schemeClr>
                </a:solidFill>
              </a:rPr>
              <a:t>Players in this cluster have 5* international ratings.</a:t>
            </a:r>
          </a:p>
          <a:p>
            <a:pPr algn="l"/>
            <a:endParaRPr lang="en-US" dirty="0">
              <a:solidFill>
                <a:schemeClr val="tx1">
                  <a:lumMod val="75000"/>
                  <a:lumOff val="25000"/>
                </a:schemeClr>
              </a:solidFill>
            </a:endParaRPr>
          </a:p>
          <a:p>
            <a:pPr marL="285750" indent="-285750">
              <a:buFont typeface="Arial" panose="020B0604020202020204" pitchFamily="34" charset="0"/>
              <a:buChar char="•"/>
            </a:pPr>
            <a:r>
              <a:rPr lang="en-US" dirty="0">
                <a:solidFill>
                  <a:schemeClr val="tx1">
                    <a:lumMod val="75000"/>
                    <a:lumOff val="25000"/>
                  </a:schemeClr>
                </a:solidFill>
              </a:rPr>
              <a:t>Examples :  </a:t>
            </a:r>
            <a:r>
              <a:rPr lang="en-US" dirty="0"/>
              <a:t>Cristiano Ronaldo , Robert Lewandowski</a:t>
            </a:r>
            <a:endParaRPr lang="en-US" dirty="0">
              <a:solidFill>
                <a:schemeClr val="tx1">
                  <a:lumMod val="75000"/>
                  <a:lumOff val="25000"/>
                </a:schemeClr>
              </a:solidFill>
            </a:endParaRPr>
          </a:p>
          <a:p>
            <a:pPr marL="285750" indent="-285750" algn="l">
              <a:buFont typeface="Arial" panose="020B0604020202020204" pitchFamily="34" charset="0"/>
              <a:buChar char="•"/>
            </a:pPr>
            <a:endParaRPr lang="en-IN" dirty="0" err="1">
              <a:solidFill>
                <a:schemeClr val="tx1">
                  <a:lumMod val="75000"/>
                  <a:lumOff val="25000"/>
                </a:schemeClr>
              </a:solidFill>
            </a:endParaRPr>
          </a:p>
        </p:txBody>
      </p:sp>
    </p:spTree>
    <p:extLst>
      <p:ext uri="{BB962C8B-B14F-4D97-AF65-F5344CB8AC3E}">
        <p14:creationId xmlns:p14="http://schemas.microsoft.com/office/powerpoint/2010/main" val="18564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fade">
                                      <p:cBhvr>
                                        <p:cTn id="32" dur="500"/>
                                        <p:tgtEl>
                                          <p:spTgt spid="1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xEl>
                                              <p:pRg st="8" end="8"/>
                                            </p:txEl>
                                          </p:spTgt>
                                        </p:tgtEl>
                                        <p:attrNameLst>
                                          <p:attrName>style.visibility</p:attrName>
                                        </p:attrNameLst>
                                      </p:cBhvr>
                                      <p:to>
                                        <p:strVal val="visible"/>
                                      </p:to>
                                    </p:set>
                                    <p:animEffect transition="in" filter="fade">
                                      <p:cBhvr>
                                        <p:cTn id="42"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can Strikers be distinguished ?</a:t>
            </a:r>
          </a:p>
        </p:txBody>
      </p:sp>
      <p:sp>
        <p:nvSpPr>
          <p:cNvPr id="3" name="Footer Placeholder 2"/>
          <p:cNvSpPr>
            <a:spLocks noGrp="1"/>
          </p:cNvSpPr>
          <p:nvPr>
            <p:ph type="ftr" sz="quarter" idx="10"/>
          </p:nvPr>
        </p:nvSpPr>
        <p:spPr/>
        <p:txBody>
          <a:bodyPr/>
          <a:lstStyle/>
          <a:p>
            <a:r>
              <a:rPr lang="en-US" dirty="0"/>
              <a:t>Digital Tools for Strategic Planning (DOORSTEP) | July 7, 2021</a:t>
            </a:r>
            <a:endParaRPr lang="de-DE" noProof="0" dirty="0"/>
          </a:p>
        </p:txBody>
      </p:sp>
      <p:sp>
        <p:nvSpPr>
          <p:cNvPr id="4" name="Slide Number Placeholder 3"/>
          <p:cNvSpPr>
            <a:spLocks noGrp="1"/>
          </p:cNvSpPr>
          <p:nvPr>
            <p:ph type="sldNum" sz="quarter" idx="11"/>
          </p:nvPr>
        </p:nvSpPr>
        <p:spPr/>
        <p:txBody>
          <a:bodyPr/>
          <a:lstStyle/>
          <a:p>
            <a:fld id="{65685BD5-7F70-499C-8F04-1460C72EE5D6}" type="slidenum">
              <a:rPr lang="de-DE" noProof="0" smtClean="0"/>
              <a:pPr/>
              <a:t>36</a:t>
            </a:fld>
            <a:endParaRPr lang="de-DE" noProof="0"/>
          </a:p>
        </p:txBody>
      </p:sp>
      <p:sp>
        <p:nvSpPr>
          <p:cNvPr id="5" name="Text Placeholder 4"/>
          <p:cNvSpPr>
            <a:spLocks noGrp="1"/>
          </p:cNvSpPr>
          <p:nvPr>
            <p:ph type="body" sz="quarter" idx="13"/>
          </p:nvPr>
        </p:nvSpPr>
        <p:spPr/>
        <p:txBody>
          <a:bodyPr/>
          <a:lstStyle/>
          <a:p>
            <a:r>
              <a:rPr lang="en-IN" dirty="0"/>
              <a:t>Cluster – 2</a:t>
            </a:r>
          </a:p>
        </p:txBody>
      </p:sp>
      <p:sp>
        <p:nvSpPr>
          <p:cNvPr id="9" name="TextBox 8"/>
          <p:cNvSpPr txBox="1"/>
          <p:nvPr/>
        </p:nvSpPr>
        <p:spPr>
          <a:xfrm>
            <a:off x="653485" y="1480325"/>
            <a:ext cx="4464425" cy="4513675"/>
          </a:xfrm>
          <a:prstGeom prst="rect">
            <a:avLst/>
          </a:prstGeom>
        </p:spPr>
        <p:txBody>
          <a:bodyPr wrap="square" lIns="0" tIns="0" rIns="0" bIns="0" rtlCol="0">
            <a:noAutofit/>
          </a:bodyPr>
          <a:lstStyle/>
          <a:p>
            <a:pPr marL="285750" indent="-285750">
              <a:buFont typeface="Arial" panose="020B0604020202020204" pitchFamily="34" charset="0"/>
              <a:buChar char="•"/>
            </a:pPr>
            <a:r>
              <a:rPr lang="en-US" dirty="0"/>
              <a:t>Comparatively short players, most of them are below 180 centimeters.</a:t>
            </a:r>
          </a:p>
          <a:p>
            <a:endParaRPr lang="en-US" dirty="0">
              <a:solidFill>
                <a:schemeClr val="tx1">
                  <a:lumMod val="75000"/>
                  <a:lumOff val="25000"/>
                </a:schemeClr>
              </a:solidFill>
            </a:endParaRPr>
          </a:p>
          <a:p>
            <a:pPr marL="285750" indent="-285750">
              <a:buFont typeface="Arial" panose="020B0604020202020204" pitchFamily="34" charset="0"/>
              <a:buChar char="•"/>
            </a:pPr>
            <a:r>
              <a:rPr lang="en-US" dirty="0"/>
              <a:t>Most of them weighing between 150 and 170 lbs.</a:t>
            </a:r>
          </a:p>
          <a:p>
            <a:endParaRPr lang="en-US" dirty="0">
              <a:solidFill>
                <a:schemeClr val="tx1">
                  <a:lumMod val="75000"/>
                  <a:lumOff val="25000"/>
                </a:schemeClr>
              </a:solidFill>
            </a:endParaRPr>
          </a:p>
          <a:p>
            <a:pPr marL="285750" indent="-285750" algn="l">
              <a:buFont typeface="Arial" panose="020B0604020202020204" pitchFamily="34" charset="0"/>
              <a:buChar char="•"/>
            </a:pPr>
            <a:r>
              <a:rPr lang="en-US" dirty="0">
                <a:solidFill>
                  <a:schemeClr val="tx1">
                    <a:lumMod val="75000"/>
                    <a:lumOff val="25000"/>
                  </a:schemeClr>
                </a:solidFill>
              </a:rPr>
              <a:t>Strong players with ‘ST-Scores’ greater than 60.</a:t>
            </a:r>
          </a:p>
          <a:p>
            <a:pPr algn="l"/>
            <a:endParaRPr lang="en-US" dirty="0">
              <a:solidFill>
                <a:schemeClr val="tx1">
                  <a:lumMod val="75000"/>
                  <a:lumOff val="25000"/>
                </a:schemeClr>
              </a:solidFill>
            </a:endParaRPr>
          </a:p>
          <a:p>
            <a:pPr marL="285750" indent="-285750" algn="l">
              <a:buFont typeface="Arial" panose="020B0604020202020204" pitchFamily="34" charset="0"/>
              <a:buChar char="•"/>
            </a:pPr>
            <a:r>
              <a:rPr lang="en-US" dirty="0">
                <a:solidFill>
                  <a:schemeClr val="tx1">
                    <a:lumMod val="75000"/>
                    <a:lumOff val="25000"/>
                  </a:schemeClr>
                </a:solidFill>
              </a:rPr>
              <a:t>Players in this cluster have 4* international ratings.</a:t>
            </a:r>
          </a:p>
          <a:p>
            <a:pPr algn="l"/>
            <a:endParaRPr lang="en-US" dirty="0">
              <a:solidFill>
                <a:schemeClr val="tx1">
                  <a:lumMod val="75000"/>
                  <a:lumOff val="25000"/>
                </a:schemeClr>
              </a:solidFill>
            </a:endParaRPr>
          </a:p>
          <a:p>
            <a:pPr marL="285750" indent="-285750">
              <a:buFont typeface="Arial" panose="020B0604020202020204" pitchFamily="34" charset="0"/>
              <a:buChar char="•"/>
            </a:pPr>
            <a:r>
              <a:rPr lang="en-US" dirty="0">
                <a:solidFill>
                  <a:schemeClr val="tx1">
                    <a:lumMod val="75000"/>
                    <a:lumOff val="25000"/>
                  </a:schemeClr>
                </a:solidFill>
              </a:rPr>
              <a:t>Examples :</a:t>
            </a:r>
            <a:r>
              <a:rPr lang="en-IN" dirty="0"/>
              <a:t>Sergio Agüero , Mauro Icardi.</a:t>
            </a:r>
            <a:endParaRPr lang="en-IN" dirty="0">
              <a:solidFill>
                <a:schemeClr val="tx1">
                  <a:lumMod val="75000"/>
                  <a:lumOff val="25000"/>
                </a:schemeClr>
              </a:solidFill>
            </a:endParaRPr>
          </a:p>
        </p:txBody>
      </p:sp>
      <p:pic>
        <p:nvPicPr>
          <p:cNvPr id="10" name="Picture 9"/>
          <p:cNvPicPr>
            <a:picLocks noChangeAspect="1"/>
          </p:cNvPicPr>
          <p:nvPr/>
        </p:nvPicPr>
        <p:blipFill>
          <a:blip r:embed="rId2"/>
          <a:stretch>
            <a:fillRect/>
          </a:stretch>
        </p:blipFill>
        <p:spPr>
          <a:xfrm>
            <a:off x="5496279" y="1480325"/>
            <a:ext cx="6467475" cy="3787711"/>
          </a:xfrm>
          <a:prstGeom prst="rect">
            <a:avLst/>
          </a:prstGeom>
        </p:spPr>
      </p:pic>
    </p:spTree>
    <p:extLst>
      <p:ext uri="{BB962C8B-B14F-4D97-AF65-F5344CB8AC3E}">
        <p14:creationId xmlns:p14="http://schemas.microsoft.com/office/powerpoint/2010/main" val="271141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fade">
                                      <p:cBhvr>
                                        <p:cTn id="32" dur="500"/>
                                        <p:tgtEl>
                                          <p:spTgt spid="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500"/>
                                        <p:tgtEl>
                                          <p:spTgt spid="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A63542-07C0-46B0-A334-90B51B81848C}"/>
              </a:ext>
            </a:extLst>
          </p:cNvPr>
          <p:cNvSpPr>
            <a:spLocks noGrp="1"/>
          </p:cNvSpPr>
          <p:nvPr>
            <p:ph type="title"/>
          </p:nvPr>
        </p:nvSpPr>
        <p:spPr/>
        <p:txBody>
          <a:bodyPr/>
          <a:lstStyle/>
          <a:p>
            <a:r>
              <a:rPr lang="en-IN" dirty="0"/>
              <a:t>Conclusion on the analysis of strikers</a:t>
            </a:r>
          </a:p>
        </p:txBody>
      </p:sp>
      <p:pic>
        <p:nvPicPr>
          <p:cNvPr id="3" name="Picture 2"/>
          <p:cNvPicPr>
            <a:picLocks noChangeAspect="1"/>
          </p:cNvPicPr>
          <p:nvPr/>
        </p:nvPicPr>
        <p:blipFill>
          <a:blip r:embed="rId2"/>
          <a:stretch>
            <a:fillRect/>
          </a:stretch>
        </p:blipFill>
        <p:spPr>
          <a:xfrm>
            <a:off x="7182825" y="1376111"/>
            <a:ext cx="4113855" cy="4201198"/>
          </a:xfrm>
          <a:prstGeom prst="rect">
            <a:avLst/>
          </a:prstGeom>
        </p:spPr>
      </p:pic>
      <p:sp>
        <p:nvSpPr>
          <p:cNvPr id="5" name="TextBox 4"/>
          <p:cNvSpPr txBox="1"/>
          <p:nvPr/>
        </p:nvSpPr>
        <p:spPr>
          <a:xfrm>
            <a:off x="7182825" y="5586331"/>
            <a:ext cx="5049672" cy="163773"/>
          </a:xfrm>
          <a:prstGeom prst="rect">
            <a:avLst/>
          </a:prstGeom>
        </p:spPr>
        <p:txBody>
          <a:bodyPr wrap="square" lIns="0" tIns="0" rIns="0" bIns="0" rtlCol="0">
            <a:noAutofit/>
          </a:bodyPr>
          <a:lstStyle/>
          <a:p>
            <a:r>
              <a:rPr lang="en-IN" sz="800" i="1" dirty="0">
                <a:solidFill>
                  <a:schemeClr val="tx1">
                    <a:lumMod val="75000"/>
                    <a:lumOff val="25000"/>
                  </a:schemeClr>
                </a:solidFill>
                <a:latin typeface="Arial" panose="020B0604020202020204" pitchFamily="34" charset="0"/>
                <a:cs typeface="Arial" panose="020B0604020202020204" pitchFamily="34" charset="0"/>
              </a:rPr>
              <a:t>https://realsport101.com/fifa/fifa-19-career-mode-best-strikers-st-cf/</a:t>
            </a:r>
          </a:p>
        </p:txBody>
      </p:sp>
      <p:sp>
        <p:nvSpPr>
          <p:cNvPr id="7" name="Rectangle 6"/>
          <p:cNvSpPr/>
          <p:nvPr/>
        </p:nvSpPr>
        <p:spPr>
          <a:xfrm>
            <a:off x="932597" y="6426339"/>
            <a:ext cx="7993039" cy="276999"/>
          </a:xfrm>
          <a:prstGeom prst="rect">
            <a:avLst/>
          </a:prstGeom>
        </p:spPr>
        <p:txBody>
          <a:bodyPr wrap="square">
            <a:spAutoFit/>
          </a:bodyPr>
          <a:lstStyle/>
          <a:p>
            <a:r>
              <a:rPr lang="en-US" sz="1200" dirty="0"/>
              <a:t>Digital Tools for Strategic Planning (DOORSTEP) | July 7, 2021</a:t>
            </a:r>
            <a:endParaRPr lang="de-DE" sz="1200" dirty="0"/>
          </a:p>
        </p:txBody>
      </p:sp>
      <p:sp>
        <p:nvSpPr>
          <p:cNvPr id="10" name="TextBox 9"/>
          <p:cNvSpPr txBox="1"/>
          <p:nvPr/>
        </p:nvSpPr>
        <p:spPr>
          <a:xfrm>
            <a:off x="540476" y="1364776"/>
            <a:ext cx="5555523" cy="4782579"/>
          </a:xfrm>
          <a:prstGeom prst="rect">
            <a:avLst/>
          </a:prstGeom>
        </p:spPr>
        <p:txBody>
          <a:bodyPr wrap="square" lIns="0" tIns="0" rIns="0" bIns="0" rtlCol="0">
            <a:noAutofit/>
          </a:bodyPr>
          <a:lstStyle/>
          <a:p>
            <a:pPr>
              <a:buFont typeface="Arial" panose="020B0604020202020204" pitchFamily="34" charset="0"/>
              <a:buChar char="•"/>
            </a:pPr>
            <a:r>
              <a:rPr lang="en-US" dirty="0">
                <a:solidFill>
                  <a:schemeClr val="tx2">
                    <a:lumMod val="60000"/>
                    <a:lumOff val="40000"/>
                  </a:schemeClr>
                </a:solidFill>
              </a:rPr>
              <a:t>“Tall and strong” ,”Mediocre(height/weight) and strong” and  ”Short and fast” </a:t>
            </a:r>
            <a:r>
              <a:rPr lang="en-US" dirty="0"/>
              <a:t>are the common clusters observed among Strikers in football.</a:t>
            </a:r>
          </a:p>
          <a:p>
            <a:pPr>
              <a:buFont typeface="Arial" panose="020B0604020202020204" pitchFamily="34" charset="0"/>
              <a:buChar char="•"/>
            </a:pPr>
            <a:endParaRPr lang="en-US" dirty="0"/>
          </a:p>
          <a:p>
            <a:pPr>
              <a:buFont typeface="Arial" panose="020B0604020202020204" pitchFamily="34" charset="0"/>
              <a:buChar char="•"/>
            </a:pPr>
            <a:r>
              <a:rPr lang="en-US" dirty="0"/>
              <a:t>Cristiano Ronaldo has been rated as the best striker with a score of 94 for FIFA-19. </a:t>
            </a:r>
          </a:p>
          <a:p>
            <a:pPr>
              <a:buFont typeface="Arial" panose="020B0604020202020204" pitchFamily="34" charset="0"/>
              <a:buChar char="•"/>
            </a:pPr>
            <a:endParaRPr lang="en-US" dirty="0"/>
          </a:p>
          <a:p>
            <a:pPr>
              <a:buFont typeface="Arial" panose="020B0604020202020204" pitchFamily="34" charset="0"/>
              <a:buChar char="•"/>
            </a:pPr>
            <a:r>
              <a:rPr lang="en-US" dirty="0"/>
              <a:t>Currently , Robert Lewandowski is the best striker in the world.</a:t>
            </a:r>
          </a:p>
          <a:p>
            <a:endParaRPr lang="en-US" dirty="0">
              <a:latin typeface="Segoe UI" panose="020B0502040204020203" pitchFamily="34" charset="0"/>
            </a:endParaRPr>
          </a:p>
          <a:p>
            <a:endParaRPr lang="en-IN" dirty="0"/>
          </a:p>
          <a:p>
            <a:pPr marL="0" indent="0" algn="l">
              <a:buFontTx/>
              <a:buNone/>
            </a:pPr>
            <a:endParaRPr lang="en-IN" dirty="0" err="1">
              <a:solidFill>
                <a:schemeClr val="tx1">
                  <a:lumMod val="75000"/>
                  <a:lumOff val="25000"/>
                </a:schemeClr>
              </a:solidFill>
            </a:endParaRPr>
          </a:p>
        </p:txBody>
      </p:sp>
    </p:spTree>
    <p:extLst>
      <p:ext uri="{BB962C8B-B14F-4D97-AF65-F5344CB8AC3E}">
        <p14:creationId xmlns:p14="http://schemas.microsoft.com/office/powerpoint/2010/main" val="211496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2B00C3E-3017-479E-952C-650DC7799A9F}"/>
              </a:ext>
            </a:extLst>
          </p:cNvPr>
          <p:cNvSpPr>
            <a:spLocks noGrp="1"/>
          </p:cNvSpPr>
          <p:nvPr>
            <p:ph type="pic" sz="quarter" idx="22"/>
          </p:nvPr>
        </p:nvSpPr>
        <p:spPr/>
      </p:sp>
      <p:sp>
        <p:nvSpPr>
          <p:cNvPr id="5" name="Text Placeholder 4">
            <a:extLst>
              <a:ext uri="{FF2B5EF4-FFF2-40B4-BE49-F238E27FC236}">
                <a16:creationId xmlns:a16="http://schemas.microsoft.com/office/drawing/2014/main" id="{38DBF11A-B932-412C-8DAB-C271420D38A5}"/>
              </a:ext>
            </a:extLst>
          </p:cNvPr>
          <p:cNvSpPr>
            <a:spLocks noGrp="1"/>
          </p:cNvSpPr>
          <p:nvPr>
            <p:ph type="body" sz="quarter" idx="21"/>
          </p:nvPr>
        </p:nvSpPr>
        <p:spPr/>
        <p:txBody>
          <a:bodyPr/>
          <a:lstStyle/>
          <a:p>
            <a:endParaRPr lang="en-IN" dirty="0"/>
          </a:p>
        </p:txBody>
      </p:sp>
      <p:sp>
        <p:nvSpPr>
          <p:cNvPr id="4" name="Title 3">
            <a:extLst>
              <a:ext uri="{FF2B5EF4-FFF2-40B4-BE49-F238E27FC236}">
                <a16:creationId xmlns:a16="http://schemas.microsoft.com/office/drawing/2014/main" id="{D3B8F5C4-6225-4DAD-A997-C04522C4A421}"/>
              </a:ext>
            </a:extLst>
          </p:cNvPr>
          <p:cNvSpPr>
            <a:spLocks noGrp="1"/>
          </p:cNvSpPr>
          <p:nvPr>
            <p:ph type="title"/>
          </p:nvPr>
        </p:nvSpPr>
        <p:spPr/>
        <p:txBody>
          <a:bodyPr/>
          <a:lstStyle/>
          <a:p>
            <a:r>
              <a:rPr lang="en-IN" dirty="0"/>
              <a:t>Thank you for your Attention</a:t>
            </a:r>
          </a:p>
        </p:txBody>
      </p:sp>
      <p:sp>
        <p:nvSpPr>
          <p:cNvPr id="7" name="Content Placeholder 6">
            <a:extLst>
              <a:ext uri="{FF2B5EF4-FFF2-40B4-BE49-F238E27FC236}">
                <a16:creationId xmlns:a16="http://schemas.microsoft.com/office/drawing/2014/main" id="{73F258E5-4281-4905-B03E-006562CCB1F2}"/>
              </a:ext>
            </a:extLst>
          </p:cNvPr>
          <p:cNvSpPr>
            <a:spLocks noGrp="1"/>
          </p:cNvSpPr>
          <p:nvPr>
            <p:ph sz="quarter" idx="26"/>
          </p:nvPr>
        </p:nvSpPr>
        <p:spPr/>
        <p:txBody>
          <a:bodyPr/>
          <a:lstStyle/>
          <a:p>
            <a:endParaRPr lang="en-IN" dirty="0"/>
          </a:p>
        </p:txBody>
      </p:sp>
    </p:spTree>
    <p:extLst>
      <p:ext uri="{BB962C8B-B14F-4D97-AF65-F5344CB8AC3E}">
        <p14:creationId xmlns:p14="http://schemas.microsoft.com/office/powerpoint/2010/main" val="383712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8134B-34E5-4537-8E8B-FD637D4845CB}"/>
              </a:ext>
            </a:extLst>
          </p:cNvPr>
          <p:cNvSpPr>
            <a:spLocks noGrp="1"/>
          </p:cNvSpPr>
          <p:nvPr>
            <p:ph type="title"/>
          </p:nvPr>
        </p:nvSpPr>
        <p:spPr>
          <a:xfrm>
            <a:off x="540476" y="432000"/>
            <a:ext cx="11111046" cy="501254"/>
          </a:xfrm>
        </p:spPr>
        <p:txBody>
          <a:bodyPr/>
          <a:lstStyle/>
          <a:p>
            <a:r>
              <a:rPr lang="en-IN" dirty="0"/>
              <a:t>Most Valuable clubs in terms of market value of it’s players</a:t>
            </a:r>
            <a:endParaRPr lang="de-DE" dirty="0"/>
          </a:p>
        </p:txBody>
      </p:sp>
      <p:sp>
        <p:nvSpPr>
          <p:cNvPr id="3" name="Footer Placeholder 2">
            <a:extLst>
              <a:ext uri="{FF2B5EF4-FFF2-40B4-BE49-F238E27FC236}">
                <a16:creationId xmlns:a16="http://schemas.microsoft.com/office/drawing/2014/main" id="{EE181FC5-640E-4E6D-A733-031A803DC9C2}"/>
              </a:ext>
            </a:extLst>
          </p:cNvPr>
          <p:cNvSpPr>
            <a:spLocks noGrp="1"/>
          </p:cNvSpPr>
          <p:nvPr>
            <p:ph type="ftr" sz="quarter" idx="10"/>
          </p:nvPr>
        </p:nvSpPr>
        <p:spPr/>
        <p:txBody>
          <a:bodyPr/>
          <a:lstStyle/>
          <a:p>
            <a:r>
              <a:rPr lang="en-US" dirty="0"/>
              <a:t>Digital Tools for Strategic Planning (DOORSTEP) | July 7, 2021</a:t>
            </a:r>
            <a:endParaRPr lang="de-DE" dirty="0"/>
          </a:p>
        </p:txBody>
      </p:sp>
      <p:sp>
        <p:nvSpPr>
          <p:cNvPr id="4" name="Slide Number Placeholder 3">
            <a:extLst>
              <a:ext uri="{FF2B5EF4-FFF2-40B4-BE49-F238E27FC236}">
                <a16:creationId xmlns:a16="http://schemas.microsoft.com/office/drawing/2014/main" id="{B304CA13-8E1E-4B4F-A69B-B74766A16569}"/>
              </a:ext>
            </a:extLst>
          </p:cNvPr>
          <p:cNvSpPr>
            <a:spLocks noGrp="1"/>
          </p:cNvSpPr>
          <p:nvPr>
            <p:ph type="sldNum" sz="quarter" idx="11"/>
          </p:nvPr>
        </p:nvSpPr>
        <p:spPr/>
        <p:txBody>
          <a:bodyPr/>
          <a:lstStyle/>
          <a:p>
            <a:fld id="{65685BD5-7F70-499C-8F04-1460C72EE5D6}" type="slidenum">
              <a:rPr lang="de-DE" noProof="0" smtClean="0"/>
              <a:pPr/>
              <a:t>4</a:t>
            </a:fld>
            <a:endParaRPr lang="de-DE" noProof="0"/>
          </a:p>
        </p:txBody>
      </p:sp>
      <p:pic>
        <p:nvPicPr>
          <p:cNvPr id="6" name="Picture 5">
            <a:extLst>
              <a:ext uri="{FF2B5EF4-FFF2-40B4-BE49-F238E27FC236}">
                <a16:creationId xmlns:a16="http://schemas.microsoft.com/office/drawing/2014/main" id="{635815D2-59F8-468B-9758-9263F10FEB70}"/>
              </a:ext>
            </a:extLst>
          </p:cNvPr>
          <p:cNvPicPr>
            <a:picLocks noChangeAspect="1"/>
          </p:cNvPicPr>
          <p:nvPr/>
        </p:nvPicPr>
        <p:blipFill>
          <a:blip r:embed="rId2"/>
          <a:stretch>
            <a:fillRect/>
          </a:stretch>
        </p:blipFill>
        <p:spPr>
          <a:xfrm>
            <a:off x="5542960" y="1244338"/>
            <a:ext cx="6419653" cy="4345757"/>
          </a:xfrm>
          <a:prstGeom prst="rect">
            <a:avLst/>
          </a:prstGeom>
        </p:spPr>
      </p:pic>
      <p:sp>
        <p:nvSpPr>
          <p:cNvPr id="7" name="TextBox 6">
            <a:extLst>
              <a:ext uri="{FF2B5EF4-FFF2-40B4-BE49-F238E27FC236}">
                <a16:creationId xmlns:a16="http://schemas.microsoft.com/office/drawing/2014/main" id="{34D0F34A-58F5-468D-9851-61221112C79E}"/>
              </a:ext>
            </a:extLst>
          </p:cNvPr>
          <p:cNvSpPr txBox="1"/>
          <p:nvPr/>
        </p:nvSpPr>
        <p:spPr>
          <a:xfrm>
            <a:off x="678730" y="1319753"/>
            <a:ext cx="4411744" cy="4194927"/>
          </a:xfrm>
          <a:prstGeom prst="rect">
            <a:avLst/>
          </a:prstGeom>
        </p:spPr>
        <p:txBody>
          <a:bodyPr wrap="square" lIns="0" tIns="0" rIns="0" bIns="0" rtlCol="0">
            <a:noAutofit/>
          </a:bodyPr>
          <a:lstStyle/>
          <a:p>
            <a:pPr marL="285750" indent="-285750">
              <a:buFont typeface="Wingdings" panose="05000000000000000000" pitchFamily="2" charset="2"/>
              <a:buChar char="Ø"/>
            </a:pPr>
            <a:r>
              <a:rPr lang="en-US" dirty="0">
                <a:solidFill>
                  <a:schemeClr val="tx1">
                    <a:lumMod val="75000"/>
                    <a:lumOff val="25000"/>
                  </a:schemeClr>
                </a:solidFill>
              </a:rPr>
              <a:t>Every player in fifa19 has a market value in which he can be bought by the other clubs. </a:t>
            </a:r>
          </a:p>
          <a:p>
            <a:endParaRPr lang="de-DE" dirty="0">
              <a:solidFill>
                <a:schemeClr val="tx1">
                  <a:lumMod val="75000"/>
                  <a:lumOff val="25000"/>
                </a:schemeClr>
              </a:solidFill>
            </a:endParaRPr>
          </a:p>
          <a:p>
            <a:pPr marL="285750" indent="-285750">
              <a:buFont typeface="Wingdings" panose="05000000000000000000" pitchFamily="2" charset="2"/>
              <a:buChar char="Ø"/>
            </a:pPr>
            <a:r>
              <a:rPr lang="en-US" dirty="0">
                <a:solidFill>
                  <a:schemeClr val="tx1">
                    <a:lumMod val="75000"/>
                    <a:lumOff val="25000"/>
                  </a:schemeClr>
                </a:solidFill>
              </a:rPr>
              <a:t>The valuation of club is calculated by adding up the value of its players.</a:t>
            </a:r>
          </a:p>
          <a:p>
            <a:pPr marL="285750" indent="-285750">
              <a:buFont typeface="Wingdings" panose="05000000000000000000" pitchFamily="2" charset="2"/>
              <a:buChar char="Ø"/>
            </a:pPr>
            <a:endParaRPr lang="en-US" dirty="0">
              <a:solidFill>
                <a:schemeClr val="tx1">
                  <a:lumMod val="75000"/>
                  <a:lumOff val="25000"/>
                </a:schemeClr>
              </a:solidFill>
            </a:endParaRPr>
          </a:p>
          <a:p>
            <a:pPr marL="285750" indent="-285750">
              <a:buFont typeface="Wingdings" panose="05000000000000000000" pitchFamily="2" charset="2"/>
              <a:buChar char="Ø"/>
            </a:pPr>
            <a:r>
              <a:rPr lang="en-US" dirty="0">
                <a:solidFill>
                  <a:schemeClr val="tx1">
                    <a:lumMod val="75000"/>
                    <a:lumOff val="25000"/>
                  </a:schemeClr>
                </a:solidFill>
              </a:rPr>
              <a:t>Real Madrid has some of the most valuable players like Luka </a:t>
            </a:r>
            <a:r>
              <a:rPr lang="de-DE" dirty="0" err="1">
                <a:solidFill>
                  <a:schemeClr val="tx1">
                    <a:lumMod val="75000"/>
                    <a:lumOff val="25000"/>
                  </a:schemeClr>
                </a:solidFill>
              </a:rPr>
              <a:t>Modrić</a:t>
            </a:r>
            <a:r>
              <a:rPr lang="de-DE" dirty="0">
                <a:solidFill>
                  <a:schemeClr val="tx1">
                    <a:lumMod val="75000"/>
                    <a:lumOff val="25000"/>
                  </a:schemeClr>
                </a:solidFill>
              </a:rPr>
              <a:t>, Toni Kross, </a:t>
            </a:r>
            <a:r>
              <a:rPr lang="de-DE" dirty="0" err="1">
                <a:solidFill>
                  <a:schemeClr val="tx1">
                    <a:lumMod val="75000"/>
                    <a:lumOff val="25000"/>
                  </a:schemeClr>
                </a:solidFill>
              </a:rPr>
              <a:t>Isco</a:t>
            </a:r>
            <a:r>
              <a:rPr lang="de-DE" dirty="0">
                <a:solidFill>
                  <a:schemeClr val="tx1">
                    <a:lumMod val="75000"/>
                    <a:lumOff val="25000"/>
                  </a:schemeClr>
                </a:solidFill>
              </a:rPr>
              <a:t> </a:t>
            </a:r>
            <a:r>
              <a:rPr lang="de-DE" dirty="0" err="1">
                <a:solidFill>
                  <a:schemeClr val="tx1">
                    <a:lumMod val="75000"/>
                    <a:lumOff val="25000"/>
                  </a:schemeClr>
                </a:solidFill>
              </a:rPr>
              <a:t>having</a:t>
            </a:r>
            <a:r>
              <a:rPr lang="de-DE" dirty="0">
                <a:solidFill>
                  <a:schemeClr val="tx1">
                    <a:lumMod val="75000"/>
                    <a:lumOff val="25000"/>
                  </a:schemeClr>
                </a:solidFill>
              </a:rPr>
              <a:t> </a:t>
            </a:r>
            <a:r>
              <a:rPr lang="de-DE" dirty="0" err="1">
                <a:solidFill>
                  <a:schemeClr val="tx1">
                    <a:lumMod val="75000"/>
                    <a:lumOff val="25000"/>
                  </a:schemeClr>
                </a:solidFill>
              </a:rPr>
              <a:t>market</a:t>
            </a:r>
            <a:r>
              <a:rPr lang="de-DE" dirty="0">
                <a:solidFill>
                  <a:schemeClr val="tx1">
                    <a:lumMod val="75000"/>
                    <a:lumOff val="25000"/>
                  </a:schemeClr>
                </a:solidFill>
              </a:rPr>
              <a:t> </a:t>
            </a:r>
            <a:r>
              <a:rPr lang="de-DE" dirty="0" err="1">
                <a:solidFill>
                  <a:schemeClr val="tx1">
                    <a:lumMod val="75000"/>
                    <a:lumOff val="25000"/>
                  </a:schemeClr>
                </a:solidFill>
              </a:rPr>
              <a:t>value</a:t>
            </a:r>
            <a:r>
              <a:rPr lang="de-DE" dirty="0">
                <a:solidFill>
                  <a:schemeClr val="tx1">
                    <a:lumMod val="75000"/>
                    <a:lumOff val="25000"/>
                  </a:schemeClr>
                </a:solidFill>
              </a:rPr>
              <a:t> </a:t>
            </a:r>
            <a:r>
              <a:rPr lang="de-DE" dirty="0" err="1">
                <a:solidFill>
                  <a:schemeClr val="tx1">
                    <a:lumMod val="75000"/>
                    <a:lumOff val="25000"/>
                  </a:schemeClr>
                </a:solidFill>
              </a:rPr>
              <a:t>of</a:t>
            </a:r>
            <a:r>
              <a:rPr lang="de-DE" dirty="0">
                <a:solidFill>
                  <a:schemeClr val="tx1">
                    <a:lumMod val="75000"/>
                    <a:lumOff val="25000"/>
                  </a:schemeClr>
                </a:solidFill>
              </a:rPr>
              <a:t> </a:t>
            </a:r>
            <a:r>
              <a:rPr lang="de-DE" dirty="0" err="1">
                <a:solidFill>
                  <a:schemeClr val="tx1">
                    <a:lumMod val="75000"/>
                    <a:lumOff val="25000"/>
                  </a:schemeClr>
                </a:solidFill>
              </a:rPr>
              <a:t>more</a:t>
            </a:r>
            <a:r>
              <a:rPr lang="de-DE" dirty="0">
                <a:solidFill>
                  <a:schemeClr val="tx1">
                    <a:lumMod val="75000"/>
                    <a:lumOff val="25000"/>
                  </a:schemeClr>
                </a:solidFill>
              </a:rPr>
              <a:t> </a:t>
            </a:r>
            <a:r>
              <a:rPr lang="de-DE" dirty="0" err="1">
                <a:solidFill>
                  <a:schemeClr val="tx1">
                    <a:lumMod val="75000"/>
                    <a:lumOff val="25000"/>
                  </a:schemeClr>
                </a:solidFill>
              </a:rPr>
              <a:t>than</a:t>
            </a:r>
            <a:r>
              <a:rPr lang="de-DE" dirty="0">
                <a:solidFill>
                  <a:schemeClr val="tx1">
                    <a:lumMod val="75000"/>
                    <a:lumOff val="25000"/>
                  </a:schemeClr>
                </a:solidFill>
              </a:rPr>
              <a:t> 50 Million Euros.</a:t>
            </a:r>
          </a:p>
          <a:p>
            <a:pPr marL="285750" indent="-285750">
              <a:buFont typeface="Wingdings" panose="05000000000000000000" pitchFamily="2" charset="2"/>
              <a:buChar char="Ø"/>
            </a:pPr>
            <a:endParaRPr lang="de-DE" dirty="0">
              <a:solidFill>
                <a:schemeClr val="tx1">
                  <a:lumMod val="75000"/>
                  <a:lumOff val="25000"/>
                </a:schemeClr>
              </a:solidFill>
            </a:endParaRPr>
          </a:p>
          <a:p>
            <a:pPr marL="285750" indent="-285750">
              <a:buFont typeface="Wingdings" panose="05000000000000000000" pitchFamily="2" charset="2"/>
              <a:buChar char="Ø"/>
            </a:pPr>
            <a:r>
              <a:rPr lang="de-DE" dirty="0">
                <a:solidFill>
                  <a:schemeClr val="tx1">
                    <a:lumMod val="75000"/>
                    <a:lumOff val="25000"/>
                  </a:schemeClr>
                </a:solidFill>
              </a:rPr>
              <a:t>FC Barcelona comes second with their star player Messi having market value of 110 Million Euros.</a:t>
            </a:r>
            <a:endParaRPr lang="en-US" dirty="0">
              <a:solidFill>
                <a:schemeClr val="tx1">
                  <a:lumMod val="75000"/>
                  <a:lumOff val="25000"/>
                </a:schemeClr>
              </a:solidFill>
            </a:endParaRPr>
          </a:p>
        </p:txBody>
      </p:sp>
    </p:spTree>
    <p:extLst>
      <p:ext uri="{BB962C8B-B14F-4D97-AF65-F5344CB8AC3E}">
        <p14:creationId xmlns:p14="http://schemas.microsoft.com/office/powerpoint/2010/main" val="179017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linds(horizontal)">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blinds(horizontal)">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blinds(horizontal)">
                                      <p:cBhvr>
                                        <p:cTn id="3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B680C-868A-4AE6-8275-754DF2E550F9}"/>
              </a:ext>
            </a:extLst>
          </p:cNvPr>
          <p:cNvSpPr>
            <a:spLocks noGrp="1"/>
          </p:cNvSpPr>
          <p:nvPr>
            <p:ph type="title"/>
          </p:nvPr>
        </p:nvSpPr>
        <p:spPr>
          <a:xfrm>
            <a:off x="540070" y="432000"/>
            <a:ext cx="11111452" cy="396000"/>
          </a:xfrm>
        </p:spPr>
        <p:txBody>
          <a:bodyPr/>
          <a:lstStyle/>
          <a:p>
            <a:r>
              <a:rPr lang="en-US" dirty="0"/>
              <a:t>Top 5 Football Leagues</a:t>
            </a:r>
            <a:endParaRPr lang="de-DE" dirty="0"/>
          </a:p>
        </p:txBody>
      </p:sp>
      <p:sp>
        <p:nvSpPr>
          <p:cNvPr id="3" name="Footer Placeholder 2">
            <a:extLst>
              <a:ext uri="{FF2B5EF4-FFF2-40B4-BE49-F238E27FC236}">
                <a16:creationId xmlns:a16="http://schemas.microsoft.com/office/drawing/2014/main" id="{B5EBE198-DDAD-4D70-B3CD-09CC97C82DB8}"/>
              </a:ext>
            </a:extLst>
          </p:cNvPr>
          <p:cNvSpPr>
            <a:spLocks noGrp="1"/>
          </p:cNvSpPr>
          <p:nvPr>
            <p:ph type="ftr" sz="quarter" idx="10"/>
          </p:nvPr>
        </p:nvSpPr>
        <p:spPr/>
        <p:txBody>
          <a:bodyPr/>
          <a:lstStyle/>
          <a:p>
            <a:r>
              <a:rPr lang="en-US" dirty="0"/>
              <a:t>Digital Tools for Strategic Planning (DOORSTEP) | July 7, 2021</a:t>
            </a:r>
            <a:endParaRPr lang="de-DE" dirty="0"/>
          </a:p>
        </p:txBody>
      </p:sp>
      <p:sp>
        <p:nvSpPr>
          <p:cNvPr id="4" name="Slide Number Placeholder 3">
            <a:extLst>
              <a:ext uri="{FF2B5EF4-FFF2-40B4-BE49-F238E27FC236}">
                <a16:creationId xmlns:a16="http://schemas.microsoft.com/office/drawing/2014/main" id="{D2498E72-1091-405E-9A53-7839A946E8FD}"/>
              </a:ext>
            </a:extLst>
          </p:cNvPr>
          <p:cNvSpPr>
            <a:spLocks noGrp="1"/>
          </p:cNvSpPr>
          <p:nvPr>
            <p:ph type="sldNum" sz="quarter" idx="11"/>
          </p:nvPr>
        </p:nvSpPr>
        <p:spPr/>
        <p:txBody>
          <a:bodyPr/>
          <a:lstStyle/>
          <a:p>
            <a:fld id="{65685BD5-7F70-499C-8F04-1460C72EE5D6}" type="slidenum">
              <a:rPr lang="de-DE" noProof="0" smtClean="0"/>
              <a:pPr/>
              <a:t>5</a:t>
            </a:fld>
            <a:endParaRPr lang="de-DE" noProof="0"/>
          </a:p>
        </p:txBody>
      </p:sp>
      <p:pic>
        <p:nvPicPr>
          <p:cNvPr id="8" name="Picture 7">
            <a:extLst>
              <a:ext uri="{FF2B5EF4-FFF2-40B4-BE49-F238E27FC236}">
                <a16:creationId xmlns:a16="http://schemas.microsoft.com/office/drawing/2014/main" id="{1BD6BD64-5718-4930-A2F2-0EA04FB0FE82}"/>
              </a:ext>
            </a:extLst>
          </p:cNvPr>
          <p:cNvPicPr>
            <a:picLocks noChangeAspect="1"/>
          </p:cNvPicPr>
          <p:nvPr/>
        </p:nvPicPr>
        <p:blipFill>
          <a:blip r:embed="rId2"/>
          <a:stretch>
            <a:fillRect/>
          </a:stretch>
        </p:blipFill>
        <p:spPr>
          <a:xfrm>
            <a:off x="6617616" y="1251408"/>
            <a:ext cx="5033906" cy="4357539"/>
          </a:xfrm>
          <a:prstGeom prst="rect">
            <a:avLst/>
          </a:prstGeom>
        </p:spPr>
      </p:pic>
      <p:sp>
        <p:nvSpPr>
          <p:cNvPr id="9" name="TextBox 8">
            <a:extLst>
              <a:ext uri="{FF2B5EF4-FFF2-40B4-BE49-F238E27FC236}">
                <a16:creationId xmlns:a16="http://schemas.microsoft.com/office/drawing/2014/main" id="{72D9172D-F2CC-4917-A8E7-226A0A47F1E3}"/>
              </a:ext>
            </a:extLst>
          </p:cNvPr>
          <p:cNvSpPr txBox="1"/>
          <p:nvPr/>
        </p:nvSpPr>
        <p:spPr>
          <a:xfrm>
            <a:off x="540070" y="1216059"/>
            <a:ext cx="5860730" cy="1451728"/>
          </a:xfrm>
          <a:prstGeom prst="rect">
            <a:avLst/>
          </a:prstGeom>
        </p:spPr>
        <p:txBody>
          <a:bodyPr wrap="square" lIns="0" tIns="0" rIns="0" bIns="0" rtlCol="0">
            <a:noAutofit/>
          </a:bodyPr>
          <a:lstStyle/>
          <a:p>
            <a:pPr marL="285750" indent="-285750">
              <a:buFont typeface="Wingdings" panose="05000000000000000000" pitchFamily="2" charset="2"/>
              <a:buChar char="Ø"/>
            </a:pPr>
            <a:r>
              <a:rPr lang="en-US" dirty="0">
                <a:solidFill>
                  <a:schemeClr val="tx1">
                    <a:lumMod val="75000"/>
                    <a:lumOff val="25000"/>
                  </a:schemeClr>
                </a:solidFill>
              </a:rPr>
              <a:t>Countries have their own football league where different clubs play. </a:t>
            </a:r>
          </a:p>
          <a:p>
            <a:pPr marL="285750" indent="-285750" algn="l">
              <a:buFont typeface="Wingdings" panose="05000000000000000000" pitchFamily="2" charset="2"/>
              <a:buChar char="Ø"/>
            </a:pPr>
            <a:endParaRPr lang="en-US" dirty="0">
              <a:solidFill>
                <a:schemeClr val="tx1">
                  <a:lumMod val="75000"/>
                  <a:lumOff val="25000"/>
                </a:schemeClr>
              </a:solidFill>
            </a:endParaRPr>
          </a:p>
          <a:p>
            <a:pPr marL="285750" indent="-285750" algn="l">
              <a:buFont typeface="Wingdings" panose="05000000000000000000" pitchFamily="2" charset="2"/>
              <a:buChar char="Ø"/>
            </a:pPr>
            <a:r>
              <a:rPr lang="en-US" dirty="0">
                <a:solidFill>
                  <a:schemeClr val="tx1">
                    <a:lumMod val="75000"/>
                    <a:lumOff val="25000"/>
                  </a:schemeClr>
                </a:solidFill>
              </a:rPr>
              <a:t>Major leagues come from European nations like England, Spain, Italy, Germany and France.</a:t>
            </a:r>
          </a:p>
          <a:p>
            <a:pPr marL="285750" indent="-285750" algn="l">
              <a:buFont typeface="Wingdings" panose="05000000000000000000" pitchFamily="2" charset="2"/>
              <a:buChar char="Ø"/>
            </a:pPr>
            <a:endParaRPr lang="en-US" dirty="0">
              <a:solidFill>
                <a:schemeClr val="tx1">
                  <a:lumMod val="75000"/>
                  <a:lumOff val="25000"/>
                </a:schemeClr>
              </a:solidFill>
            </a:endParaRPr>
          </a:p>
          <a:p>
            <a:pPr marL="285750" indent="-285750" algn="l">
              <a:buFont typeface="Wingdings" panose="05000000000000000000" pitchFamily="2" charset="2"/>
              <a:buChar char="Ø"/>
            </a:pPr>
            <a:endParaRPr lang="de-DE" dirty="0" err="1">
              <a:solidFill>
                <a:schemeClr val="tx1">
                  <a:lumMod val="75000"/>
                  <a:lumOff val="25000"/>
                </a:schemeClr>
              </a:solidFill>
            </a:endParaRPr>
          </a:p>
        </p:txBody>
      </p:sp>
      <p:pic>
        <p:nvPicPr>
          <p:cNvPr id="10" name="Picture 9">
            <a:extLst>
              <a:ext uri="{FF2B5EF4-FFF2-40B4-BE49-F238E27FC236}">
                <a16:creationId xmlns:a16="http://schemas.microsoft.com/office/drawing/2014/main" id="{0D6EB5CD-73F5-4FC0-A330-90BDD9AE90FD}"/>
              </a:ext>
            </a:extLst>
          </p:cNvPr>
          <p:cNvPicPr>
            <a:picLocks noChangeAspect="1"/>
          </p:cNvPicPr>
          <p:nvPr/>
        </p:nvPicPr>
        <p:blipFill>
          <a:blip r:embed="rId3"/>
          <a:stretch>
            <a:fillRect/>
          </a:stretch>
        </p:blipFill>
        <p:spPr>
          <a:xfrm>
            <a:off x="1002570" y="2725719"/>
            <a:ext cx="3157980" cy="2157365"/>
          </a:xfrm>
          <a:prstGeom prst="rect">
            <a:avLst/>
          </a:prstGeom>
        </p:spPr>
      </p:pic>
      <p:sp>
        <p:nvSpPr>
          <p:cNvPr id="11" name="TextBox 10">
            <a:extLst>
              <a:ext uri="{FF2B5EF4-FFF2-40B4-BE49-F238E27FC236}">
                <a16:creationId xmlns:a16="http://schemas.microsoft.com/office/drawing/2014/main" id="{9227A03F-315C-44A3-82AE-CB163A62749F}"/>
              </a:ext>
            </a:extLst>
          </p:cNvPr>
          <p:cNvSpPr txBox="1"/>
          <p:nvPr/>
        </p:nvSpPr>
        <p:spPr>
          <a:xfrm>
            <a:off x="540070" y="5015060"/>
            <a:ext cx="5860730" cy="961533"/>
          </a:xfrm>
          <a:prstGeom prst="rect">
            <a:avLst/>
          </a:prstGeom>
        </p:spPr>
        <p:txBody>
          <a:bodyPr wrap="square" lIns="0" tIns="0" rIns="0" bIns="0" rtlCol="0">
            <a:noAutofit/>
          </a:bodyPr>
          <a:lstStyle/>
          <a:p>
            <a:pPr marL="285750" indent="-285750">
              <a:buFont typeface="Wingdings" panose="05000000000000000000" pitchFamily="2" charset="2"/>
              <a:buChar char="Ø"/>
            </a:pPr>
            <a:r>
              <a:rPr lang="en-US" dirty="0">
                <a:solidFill>
                  <a:schemeClr val="tx1">
                    <a:lumMod val="75000"/>
                    <a:lumOff val="25000"/>
                  </a:schemeClr>
                </a:solidFill>
              </a:rPr>
              <a:t>English Premier League is the most famous league with top clubs like Liverpool, Manchester United, Manchester city playing in Premier League.</a:t>
            </a:r>
          </a:p>
          <a:p>
            <a:pPr marL="285750" indent="-285750" algn="l">
              <a:buFont typeface="Wingdings" panose="05000000000000000000" pitchFamily="2" charset="2"/>
              <a:buChar char="Ø"/>
            </a:pPr>
            <a:endParaRPr lang="de-DE" dirty="0" err="1">
              <a:solidFill>
                <a:schemeClr val="tx1">
                  <a:lumMod val="75000"/>
                  <a:lumOff val="25000"/>
                </a:schemeClr>
              </a:solidFill>
            </a:endParaRPr>
          </a:p>
        </p:txBody>
      </p:sp>
    </p:spTree>
    <p:extLst>
      <p:ext uri="{BB962C8B-B14F-4D97-AF65-F5344CB8AC3E}">
        <p14:creationId xmlns:p14="http://schemas.microsoft.com/office/powerpoint/2010/main" val="363669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dissolv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dissolv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1C9AD-19A2-4E4B-997A-4D32870CF6EB}"/>
              </a:ext>
            </a:extLst>
          </p:cNvPr>
          <p:cNvSpPr>
            <a:spLocks noGrp="1"/>
          </p:cNvSpPr>
          <p:nvPr>
            <p:ph type="title"/>
          </p:nvPr>
        </p:nvSpPr>
        <p:spPr>
          <a:xfrm>
            <a:off x="766900" y="432000"/>
            <a:ext cx="10884622" cy="396000"/>
          </a:xfrm>
        </p:spPr>
        <p:txBody>
          <a:bodyPr/>
          <a:lstStyle/>
          <a:p>
            <a:r>
              <a:rPr lang="en-US" dirty="0"/>
              <a:t>Top 10 clubs with best overall ratings</a:t>
            </a:r>
            <a:endParaRPr lang="de-DE" dirty="0"/>
          </a:p>
        </p:txBody>
      </p:sp>
      <p:sp>
        <p:nvSpPr>
          <p:cNvPr id="3" name="Footer Placeholder 2">
            <a:extLst>
              <a:ext uri="{FF2B5EF4-FFF2-40B4-BE49-F238E27FC236}">
                <a16:creationId xmlns:a16="http://schemas.microsoft.com/office/drawing/2014/main" id="{B2286D61-17EA-43B4-AF9B-189D7EC794D8}"/>
              </a:ext>
            </a:extLst>
          </p:cNvPr>
          <p:cNvSpPr>
            <a:spLocks noGrp="1"/>
          </p:cNvSpPr>
          <p:nvPr>
            <p:ph type="ftr" sz="quarter" idx="10"/>
          </p:nvPr>
        </p:nvSpPr>
        <p:spPr/>
        <p:txBody>
          <a:bodyPr/>
          <a:lstStyle/>
          <a:p>
            <a:r>
              <a:rPr lang="en-US" dirty="0"/>
              <a:t>Digital Tools for Strategic Planning (DOORSTEP) | July 7, 2021</a:t>
            </a:r>
            <a:endParaRPr lang="de-DE" dirty="0"/>
          </a:p>
        </p:txBody>
      </p:sp>
      <p:sp>
        <p:nvSpPr>
          <p:cNvPr id="4" name="Slide Number Placeholder 3">
            <a:extLst>
              <a:ext uri="{FF2B5EF4-FFF2-40B4-BE49-F238E27FC236}">
                <a16:creationId xmlns:a16="http://schemas.microsoft.com/office/drawing/2014/main" id="{CEC1C6F4-935D-4BDA-946D-CB606E76DDB9}"/>
              </a:ext>
            </a:extLst>
          </p:cNvPr>
          <p:cNvSpPr>
            <a:spLocks noGrp="1"/>
          </p:cNvSpPr>
          <p:nvPr>
            <p:ph type="sldNum" sz="quarter" idx="11"/>
          </p:nvPr>
        </p:nvSpPr>
        <p:spPr/>
        <p:txBody>
          <a:bodyPr/>
          <a:lstStyle/>
          <a:p>
            <a:fld id="{65685BD5-7F70-499C-8F04-1460C72EE5D6}" type="slidenum">
              <a:rPr lang="de-DE" noProof="0" smtClean="0"/>
              <a:pPr/>
              <a:t>6</a:t>
            </a:fld>
            <a:endParaRPr lang="de-DE" noProof="0"/>
          </a:p>
        </p:txBody>
      </p:sp>
      <p:pic>
        <p:nvPicPr>
          <p:cNvPr id="6" name="Picture 5">
            <a:extLst>
              <a:ext uri="{FF2B5EF4-FFF2-40B4-BE49-F238E27FC236}">
                <a16:creationId xmlns:a16="http://schemas.microsoft.com/office/drawing/2014/main" id="{5992984C-35BF-4E97-B4C0-EE44631234F2}"/>
              </a:ext>
            </a:extLst>
          </p:cNvPr>
          <p:cNvPicPr>
            <a:picLocks noChangeAspect="1"/>
          </p:cNvPicPr>
          <p:nvPr/>
        </p:nvPicPr>
        <p:blipFill>
          <a:blip r:embed="rId2"/>
          <a:stretch>
            <a:fillRect/>
          </a:stretch>
        </p:blipFill>
        <p:spPr>
          <a:xfrm>
            <a:off x="1382559" y="998079"/>
            <a:ext cx="2228850" cy="3120811"/>
          </a:xfrm>
          <a:prstGeom prst="rect">
            <a:avLst/>
          </a:prstGeom>
        </p:spPr>
      </p:pic>
      <p:pic>
        <p:nvPicPr>
          <p:cNvPr id="7" name="Picture 6">
            <a:extLst>
              <a:ext uri="{FF2B5EF4-FFF2-40B4-BE49-F238E27FC236}">
                <a16:creationId xmlns:a16="http://schemas.microsoft.com/office/drawing/2014/main" id="{D17D417B-ED4A-4F79-B97F-25AB87BC85C5}"/>
              </a:ext>
            </a:extLst>
          </p:cNvPr>
          <p:cNvPicPr>
            <a:picLocks noChangeAspect="1"/>
          </p:cNvPicPr>
          <p:nvPr/>
        </p:nvPicPr>
        <p:blipFill>
          <a:blip r:embed="rId3"/>
          <a:stretch>
            <a:fillRect/>
          </a:stretch>
        </p:blipFill>
        <p:spPr>
          <a:xfrm>
            <a:off x="4589865" y="932715"/>
            <a:ext cx="7061657" cy="3497345"/>
          </a:xfrm>
          <a:prstGeom prst="rect">
            <a:avLst/>
          </a:prstGeom>
        </p:spPr>
      </p:pic>
      <p:sp>
        <p:nvSpPr>
          <p:cNvPr id="8" name="TextBox 7">
            <a:extLst>
              <a:ext uri="{FF2B5EF4-FFF2-40B4-BE49-F238E27FC236}">
                <a16:creationId xmlns:a16="http://schemas.microsoft.com/office/drawing/2014/main" id="{4A196B32-F9A1-4FEC-AB3D-CB683F470F7A}"/>
              </a:ext>
            </a:extLst>
          </p:cNvPr>
          <p:cNvSpPr txBox="1"/>
          <p:nvPr/>
        </p:nvSpPr>
        <p:spPr>
          <a:xfrm>
            <a:off x="958353" y="4735286"/>
            <a:ext cx="10319247" cy="1343543"/>
          </a:xfrm>
          <a:prstGeom prst="rect">
            <a:avLst/>
          </a:prstGeom>
        </p:spPr>
        <p:txBody>
          <a:bodyPr wrap="square" lIns="0" tIns="0" rIns="0" bIns="0" rtlCol="0">
            <a:noAutofit/>
          </a:bodyPr>
          <a:lstStyle/>
          <a:p>
            <a:pPr marL="285750" indent="-285750" algn="l">
              <a:buFont typeface="Wingdings" panose="05000000000000000000" pitchFamily="2" charset="2"/>
              <a:buChar char="Ø"/>
            </a:pPr>
            <a:r>
              <a:rPr lang="en-US" dirty="0">
                <a:solidFill>
                  <a:schemeClr val="tx1">
                    <a:lumMod val="75000"/>
                    <a:lumOff val="25000"/>
                  </a:schemeClr>
                </a:solidFill>
              </a:rPr>
              <a:t>Real Madrid lead the chart with overall ratings of the entire club with 2582 followed by FC Barcelona and Manchester United.</a:t>
            </a:r>
          </a:p>
          <a:p>
            <a:pPr algn="l"/>
            <a:endParaRPr lang="en-US" dirty="0">
              <a:solidFill>
                <a:schemeClr val="tx1">
                  <a:lumMod val="75000"/>
                  <a:lumOff val="25000"/>
                </a:schemeClr>
              </a:solidFill>
            </a:endParaRPr>
          </a:p>
          <a:p>
            <a:pPr marL="285750" indent="-285750" algn="l">
              <a:buFont typeface="Wingdings" panose="05000000000000000000" pitchFamily="2" charset="2"/>
              <a:buChar char="Ø"/>
            </a:pPr>
            <a:r>
              <a:rPr lang="en-US" dirty="0">
                <a:solidFill>
                  <a:schemeClr val="tx1">
                    <a:lumMod val="75000"/>
                    <a:lumOff val="25000"/>
                  </a:schemeClr>
                </a:solidFill>
              </a:rPr>
              <a:t> Spanish clubs dominate over other clubs when it comes to overall ratings of players.</a:t>
            </a:r>
            <a:endParaRPr lang="de-DE" dirty="0" err="1">
              <a:solidFill>
                <a:schemeClr val="tx1">
                  <a:lumMod val="75000"/>
                  <a:lumOff val="25000"/>
                </a:schemeClr>
              </a:solidFill>
            </a:endParaRPr>
          </a:p>
        </p:txBody>
      </p:sp>
    </p:spTree>
    <p:extLst>
      <p:ext uri="{BB962C8B-B14F-4D97-AF65-F5344CB8AC3E}">
        <p14:creationId xmlns:p14="http://schemas.microsoft.com/office/powerpoint/2010/main" val="75838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dissolv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dissolve">
                                      <p:cBhvr>
                                        <p:cTn id="2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FE02A-BA1C-425D-B000-0930824A94D4}"/>
              </a:ext>
            </a:extLst>
          </p:cNvPr>
          <p:cNvSpPr>
            <a:spLocks noGrp="1"/>
          </p:cNvSpPr>
          <p:nvPr>
            <p:ph type="title"/>
          </p:nvPr>
        </p:nvSpPr>
        <p:spPr>
          <a:xfrm>
            <a:off x="540476" y="432000"/>
            <a:ext cx="11111046" cy="789662"/>
          </a:xfrm>
        </p:spPr>
        <p:txBody>
          <a:bodyPr/>
          <a:lstStyle/>
          <a:p>
            <a:r>
              <a:rPr lang="en-US" dirty="0"/>
              <a:t>Contribution of Forwards, Defenders, Midfielders in Overall ratings of top 10 Clubs</a:t>
            </a:r>
            <a:endParaRPr lang="de-DE" dirty="0"/>
          </a:p>
        </p:txBody>
      </p:sp>
      <p:sp>
        <p:nvSpPr>
          <p:cNvPr id="3" name="Footer Placeholder 2">
            <a:extLst>
              <a:ext uri="{FF2B5EF4-FFF2-40B4-BE49-F238E27FC236}">
                <a16:creationId xmlns:a16="http://schemas.microsoft.com/office/drawing/2014/main" id="{D810C693-3CAD-4AF3-876B-91E724D8755C}"/>
              </a:ext>
            </a:extLst>
          </p:cNvPr>
          <p:cNvSpPr>
            <a:spLocks noGrp="1"/>
          </p:cNvSpPr>
          <p:nvPr>
            <p:ph type="ftr" sz="quarter" idx="10"/>
          </p:nvPr>
        </p:nvSpPr>
        <p:spPr/>
        <p:txBody>
          <a:bodyPr/>
          <a:lstStyle/>
          <a:p>
            <a:r>
              <a:rPr lang="en-US" dirty="0"/>
              <a:t>Digital Tools for Strategic Planning (DOORSTEP) | July 7, 2021</a:t>
            </a:r>
            <a:endParaRPr lang="de-DE" dirty="0"/>
          </a:p>
        </p:txBody>
      </p:sp>
      <p:sp>
        <p:nvSpPr>
          <p:cNvPr id="4" name="Slide Number Placeholder 3">
            <a:extLst>
              <a:ext uri="{FF2B5EF4-FFF2-40B4-BE49-F238E27FC236}">
                <a16:creationId xmlns:a16="http://schemas.microsoft.com/office/drawing/2014/main" id="{1ACD701B-A968-47E4-BFF5-09D879D29592}"/>
              </a:ext>
            </a:extLst>
          </p:cNvPr>
          <p:cNvSpPr>
            <a:spLocks noGrp="1"/>
          </p:cNvSpPr>
          <p:nvPr>
            <p:ph type="sldNum" sz="quarter" idx="11"/>
          </p:nvPr>
        </p:nvSpPr>
        <p:spPr/>
        <p:txBody>
          <a:bodyPr/>
          <a:lstStyle/>
          <a:p>
            <a:fld id="{65685BD5-7F70-499C-8F04-1460C72EE5D6}" type="slidenum">
              <a:rPr lang="de-DE" noProof="0" smtClean="0"/>
              <a:pPr/>
              <a:t>7</a:t>
            </a:fld>
            <a:endParaRPr lang="de-DE" noProof="0"/>
          </a:p>
        </p:txBody>
      </p:sp>
      <p:sp>
        <p:nvSpPr>
          <p:cNvPr id="8" name="TextBox 7">
            <a:extLst>
              <a:ext uri="{FF2B5EF4-FFF2-40B4-BE49-F238E27FC236}">
                <a16:creationId xmlns:a16="http://schemas.microsoft.com/office/drawing/2014/main" id="{68C70573-8547-46A6-A8F3-70A1274B4256}"/>
              </a:ext>
            </a:extLst>
          </p:cNvPr>
          <p:cNvSpPr txBox="1"/>
          <p:nvPr/>
        </p:nvSpPr>
        <p:spPr>
          <a:xfrm>
            <a:off x="546754" y="1404594"/>
            <a:ext cx="4044099" cy="4590852"/>
          </a:xfrm>
          <a:prstGeom prst="rect">
            <a:avLst/>
          </a:prstGeom>
        </p:spPr>
        <p:txBody>
          <a:bodyPr wrap="square" lIns="0" tIns="0" rIns="0" bIns="0" rtlCol="0">
            <a:noAutofit/>
          </a:bodyPr>
          <a:lstStyle/>
          <a:p>
            <a:pPr marL="285750" indent="-285750" algn="just">
              <a:buFont typeface="Wingdings" panose="05000000000000000000" pitchFamily="2" charset="2"/>
              <a:buChar char="Ø"/>
            </a:pPr>
            <a:r>
              <a:rPr lang="en-US" dirty="0">
                <a:solidFill>
                  <a:schemeClr val="tx1">
                    <a:lumMod val="75000"/>
                    <a:lumOff val="25000"/>
                  </a:schemeClr>
                </a:solidFill>
              </a:rPr>
              <a:t>Real is the most balanced team when it comes to overall ratings of it’s forwards, Midfielders, Defenders and Goalkeeper.</a:t>
            </a:r>
          </a:p>
          <a:p>
            <a:pPr marL="285750" indent="-285750" algn="l">
              <a:buFont typeface="Wingdings" panose="05000000000000000000" pitchFamily="2" charset="2"/>
              <a:buChar char="Ø"/>
            </a:pPr>
            <a:endParaRPr lang="de-DE" dirty="0">
              <a:solidFill>
                <a:schemeClr val="tx1">
                  <a:lumMod val="75000"/>
                  <a:lumOff val="25000"/>
                </a:schemeClr>
              </a:solidFill>
            </a:endParaRPr>
          </a:p>
          <a:p>
            <a:pPr marL="285750" indent="-285750" algn="just">
              <a:buFont typeface="Wingdings" panose="05000000000000000000" pitchFamily="2" charset="2"/>
              <a:buChar char="Ø"/>
            </a:pPr>
            <a:r>
              <a:rPr lang="de-DE" dirty="0">
                <a:solidFill>
                  <a:schemeClr val="tx1">
                    <a:lumMod val="75000"/>
                    <a:lumOff val="25000"/>
                  </a:schemeClr>
                </a:solidFill>
              </a:rPr>
              <a:t>Tottenham Hotspur and Liverpool </a:t>
            </a:r>
            <a:r>
              <a:rPr lang="de-DE" dirty="0" err="1">
                <a:solidFill>
                  <a:schemeClr val="tx1">
                    <a:lumMod val="75000"/>
                    <a:lumOff val="25000"/>
                  </a:schemeClr>
                </a:solidFill>
              </a:rPr>
              <a:t>have</a:t>
            </a:r>
            <a:r>
              <a:rPr lang="de-DE" dirty="0">
                <a:solidFill>
                  <a:schemeClr val="tx1">
                    <a:lumMod val="75000"/>
                    <a:lumOff val="25000"/>
                  </a:schemeClr>
                </a:solidFill>
              </a:rPr>
              <a:t> </a:t>
            </a:r>
            <a:r>
              <a:rPr lang="de-DE" dirty="0" err="1">
                <a:solidFill>
                  <a:schemeClr val="tx1">
                    <a:lumMod val="75000"/>
                    <a:lumOff val="25000"/>
                  </a:schemeClr>
                </a:solidFill>
              </a:rPr>
              <a:t>better</a:t>
            </a:r>
            <a:r>
              <a:rPr lang="de-DE" dirty="0">
                <a:solidFill>
                  <a:schemeClr val="tx1">
                    <a:lumMod val="75000"/>
                    <a:lumOff val="25000"/>
                  </a:schemeClr>
                </a:solidFill>
              </a:rPr>
              <a:t> </a:t>
            </a:r>
            <a:r>
              <a:rPr lang="de-DE" dirty="0" err="1">
                <a:solidFill>
                  <a:schemeClr val="tx1">
                    <a:lumMod val="75000"/>
                    <a:lumOff val="25000"/>
                  </a:schemeClr>
                </a:solidFill>
              </a:rPr>
              <a:t>defenders</a:t>
            </a:r>
            <a:r>
              <a:rPr lang="de-DE" dirty="0">
                <a:solidFill>
                  <a:schemeClr val="tx1">
                    <a:lumMod val="75000"/>
                    <a:lumOff val="25000"/>
                  </a:schemeClr>
                </a:solidFill>
              </a:rPr>
              <a:t> </a:t>
            </a:r>
            <a:r>
              <a:rPr lang="de-DE" dirty="0" err="1">
                <a:solidFill>
                  <a:schemeClr val="tx1">
                    <a:lumMod val="75000"/>
                    <a:lumOff val="25000"/>
                  </a:schemeClr>
                </a:solidFill>
              </a:rPr>
              <a:t>than</a:t>
            </a:r>
            <a:r>
              <a:rPr lang="de-DE" dirty="0">
                <a:solidFill>
                  <a:schemeClr val="tx1">
                    <a:lumMod val="75000"/>
                    <a:lumOff val="25000"/>
                  </a:schemeClr>
                </a:solidFill>
              </a:rPr>
              <a:t> Real Madrid but Lacks in Forwards.</a:t>
            </a:r>
          </a:p>
          <a:p>
            <a:pPr marL="285750" indent="-285750" algn="l">
              <a:buFont typeface="Wingdings" panose="05000000000000000000" pitchFamily="2" charset="2"/>
              <a:buChar char="Ø"/>
            </a:pPr>
            <a:endParaRPr lang="de-DE" dirty="0">
              <a:solidFill>
                <a:schemeClr val="tx1">
                  <a:lumMod val="75000"/>
                  <a:lumOff val="25000"/>
                </a:schemeClr>
              </a:solidFill>
            </a:endParaRPr>
          </a:p>
          <a:p>
            <a:pPr marL="285750" indent="-285750" algn="just">
              <a:buFont typeface="Wingdings" panose="05000000000000000000" pitchFamily="2" charset="2"/>
              <a:buChar char="Ø"/>
            </a:pPr>
            <a:r>
              <a:rPr lang="de-DE" dirty="0">
                <a:solidFill>
                  <a:schemeClr val="tx1">
                    <a:lumMod val="75000"/>
                    <a:lumOff val="25000"/>
                  </a:schemeClr>
                </a:solidFill>
              </a:rPr>
              <a:t>FC Barcelona, Machester City and Manchester United </a:t>
            </a:r>
            <a:r>
              <a:rPr lang="de-DE" dirty="0" err="1">
                <a:solidFill>
                  <a:schemeClr val="tx1">
                    <a:lumMod val="75000"/>
                    <a:lumOff val="25000"/>
                  </a:schemeClr>
                </a:solidFill>
              </a:rPr>
              <a:t>beats</a:t>
            </a:r>
            <a:r>
              <a:rPr lang="de-DE" dirty="0">
                <a:solidFill>
                  <a:schemeClr val="tx1">
                    <a:lumMod val="75000"/>
                    <a:lumOff val="25000"/>
                  </a:schemeClr>
                </a:solidFill>
              </a:rPr>
              <a:t> Real Madrid in Forwards and </a:t>
            </a:r>
            <a:r>
              <a:rPr lang="de-DE" dirty="0" err="1">
                <a:solidFill>
                  <a:schemeClr val="tx1">
                    <a:lumMod val="75000"/>
                    <a:lumOff val="25000"/>
                  </a:schemeClr>
                </a:solidFill>
              </a:rPr>
              <a:t>Goalkeeping</a:t>
            </a:r>
            <a:r>
              <a:rPr lang="de-DE" dirty="0">
                <a:solidFill>
                  <a:schemeClr val="tx1">
                    <a:lumMod val="75000"/>
                    <a:lumOff val="25000"/>
                  </a:schemeClr>
                </a:solidFill>
              </a:rPr>
              <a:t> </a:t>
            </a:r>
            <a:r>
              <a:rPr lang="de-DE" dirty="0" err="1">
                <a:solidFill>
                  <a:schemeClr val="tx1">
                    <a:lumMod val="75000"/>
                    <a:lumOff val="25000"/>
                  </a:schemeClr>
                </a:solidFill>
              </a:rPr>
              <a:t>positions</a:t>
            </a:r>
            <a:r>
              <a:rPr lang="de-DE" dirty="0">
                <a:solidFill>
                  <a:schemeClr val="tx1">
                    <a:lumMod val="75000"/>
                    <a:lumOff val="25000"/>
                  </a:schemeClr>
                </a:solidFill>
              </a:rPr>
              <a:t> but </a:t>
            </a:r>
            <a:r>
              <a:rPr lang="de-DE" dirty="0" err="1">
                <a:solidFill>
                  <a:schemeClr val="tx1">
                    <a:lumMod val="75000"/>
                    <a:lumOff val="25000"/>
                  </a:schemeClr>
                </a:solidFill>
              </a:rPr>
              <a:t>does</a:t>
            </a:r>
            <a:r>
              <a:rPr lang="de-DE" dirty="0">
                <a:solidFill>
                  <a:schemeClr val="tx1">
                    <a:lumMod val="75000"/>
                    <a:lumOff val="25000"/>
                  </a:schemeClr>
                </a:solidFill>
              </a:rPr>
              <a:t> not </a:t>
            </a:r>
            <a:r>
              <a:rPr lang="de-DE" dirty="0" err="1">
                <a:solidFill>
                  <a:schemeClr val="tx1">
                    <a:lumMod val="75000"/>
                    <a:lumOff val="25000"/>
                  </a:schemeClr>
                </a:solidFill>
              </a:rPr>
              <a:t>fare</a:t>
            </a:r>
            <a:r>
              <a:rPr lang="de-DE" dirty="0">
                <a:solidFill>
                  <a:schemeClr val="tx1">
                    <a:lumMod val="75000"/>
                    <a:lumOff val="25000"/>
                  </a:schemeClr>
                </a:solidFill>
              </a:rPr>
              <a:t> </a:t>
            </a:r>
            <a:r>
              <a:rPr lang="de-DE" dirty="0" err="1">
                <a:solidFill>
                  <a:schemeClr val="tx1">
                    <a:lumMod val="75000"/>
                    <a:lumOff val="25000"/>
                  </a:schemeClr>
                </a:solidFill>
              </a:rPr>
              <a:t>better</a:t>
            </a:r>
            <a:r>
              <a:rPr lang="de-DE" dirty="0">
                <a:solidFill>
                  <a:schemeClr val="tx1">
                    <a:lumMod val="75000"/>
                    <a:lumOff val="25000"/>
                  </a:schemeClr>
                </a:solidFill>
              </a:rPr>
              <a:t> </a:t>
            </a:r>
            <a:r>
              <a:rPr lang="de-DE" dirty="0" err="1">
                <a:solidFill>
                  <a:schemeClr val="tx1">
                    <a:lumMod val="75000"/>
                    <a:lumOff val="25000"/>
                  </a:schemeClr>
                </a:solidFill>
              </a:rPr>
              <a:t>when</a:t>
            </a:r>
            <a:r>
              <a:rPr lang="de-DE" dirty="0">
                <a:solidFill>
                  <a:schemeClr val="tx1">
                    <a:lumMod val="75000"/>
                    <a:lumOff val="25000"/>
                  </a:schemeClr>
                </a:solidFill>
              </a:rPr>
              <a:t> </a:t>
            </a:r>
            <a:r>
              <a:rPr lang="de-DE" dirty="0" err="1">
                <a:solidFill>
                  <a:schemeClr val="tx1">
                    <a:lumMod val="75000"/>
                    <a:lumOff val="25000"/>
                  </a:schemeClr>
                </a:solidFill>
              </a:rPr>
              <a:t>it</a:t>
            </a:r>
            <a:r>
              <a:rPr lang="de-DE" dirty="0">
                <a:solidFill>
                  <a:schemeClr val="tx1">
                    <a:lumMod val="75000"/>
                    <a:lumOff val="25000"/>
                  </a:schemeClr>
                </a:solidFill>
              </a:rPr>
              <a:t> </a:t>
            </a:r>
            <a:r>
              <a:rPr lang="de-DE" dirty="0" err="1">
                <a:solidFill>
                  <a:schemeClr val="tx1">
                    <a:lumMod val="75000"/>
                    <a:lumOff val="25000"/>
                  </a:schemeClr>
                </a:solidFill>
              </a:rPr>
              <a:t>comes</a:t>
            </a:r>
            <a:r>
              <a:rPr lang="de-DE" dirty="0">
                <a:solidFill>
                  <a:schemeClr val="tx1">
                    <a:lumMod val="75000"/>
                    <a:lumOff val="25000"/>
                  </a:schemeClr>
                </a:solidFill>
              </a:rPr>
              <a:t> </a:t>
            </a:r>
            <a:r>
              <a:rPr lang="de-DE" dirty="0" err="1">
                <a:solidFill>
                  <a:schemeClr val="tx1">
                    <a:lumMod val="75000"/>
                    <a:lumOff val="25000"/>
                  </a:schemeClr>
                </a:solidFill>
              </a:rPr>
              <a:t>to</a:t>
            </a:r>
            <a:r>
              <a:rPr lang="de-DE" dirty="0">
                <a:solidFill>
                  <a:schemeClr val="tx1">
                    <a:lumMod val="75000"/>
                    <a:lumOff val="25000"/>
                  </a:schemeClr>
                </a:solidFill>
              </a:rPr>
              <a:t> </a:t>
            </a:r>
            <a:r>
              <a:rPr lang="de-DE" dirty="0" err="1">
                <a:solidFill>
                  <a:schemeClr val="tx1">
                    <a:lumMod val="75000"/>
                    <a:lumOff val="25000"/>
                  </a:schemeClr>
                </a:solidFill>
              </a:rPr>
              <a:t>midfield</a:t>
            </a:r>
            <a:r>
              <a:rPr lang="de-DE" dirty="0">
                <a:solidFill>
                  <a:schemeClr val="tx1">
                    <a:lumMod val="75000"/>
                    <a:lumOff val="25000"/>
                  </a:schemeClr>
                </a:solidFill>
              </a:rPr>
              <a:t>. </a:t>
            </a:r>
          </a:p>
          <a:p>
            <a:pPr algn="l"/>
            <a:endParaRPr lang="de-DE" dirty="0">
              <a:solidFill>
                <a:schemeClr val="tx1">
                  <a:lumMod val="75000"/>
                  <a:lumOff val="25000"/>
                </a:schemeClr>
              </a:solidFill>
            </a:endParaRPr>
          </a:p>
          <a:p>
            <a:pPr algn="l"/>
            <a:endParaRPr lang="de-DE" dirty="0">
              <a:solidFill>
                <a:schemeClr val="tx1">
                  <a:lumMod val="75000"/>
                  <a:lumOff val="25000"/>
                </a:schemeClr>
              </a:solidFill>
            </a:endParaRPr>
          </a:p>
        </p:txBody>
      </p:sp>
      <p:pic>
        <p:nvPicPr>
          <p:cNvPr id="9" name="Picture 8">
            <a:extLst>
              <a:ext uri="{FF2B5EF4-FFF2-40B4-BE49-F238E27FC236}">
                <a16:creationId xmlns:a16="http://schemas.microsoft.com/office/drawing/2014/main" id="{D198F7FC-B625-4CF2-A290-236114547E6A}"/>
              </a:ext>
            </a:extLst>
          </p:cNvPr>
          <p:cNvPicPr>
            <a:picLocks noChangeAspect="1"/>
          </p:cNvPicPr>
          <p:nvPr/>
        </p:nvPicPr>
        <p:blipFill>
          <a:blip r:embed="rId2"/>
          <a:stretch>
            <a:fillRect/>
          </a:stretch>
        </p:blipFill>
        <p:spPr>
          <a:xfrm>
            <a:off x="4845378" y="1337586"/>
            <a:ext cx="6987393" cy="4952895"/>
          </a:xfrm>
          <a:prstGeom prst="rect">
            <a:avLst/>
          </a:prstGeom>
        </p:spPr>
      </p:pic>
      <p:sp>
        <p:nvSpPr>
          <p:cNvPr id="10" name="Rectangle 9">
            <a:extLst>
              <a:ext uri="{FF2B5EF4-FFF2-40B4-BE49-F238E27FC236}">
                <a16:creationId xmlns:a16="http://schemas.microsoft.com/office/drawing/2014/main" id="{294E3E06-8193-442D-A5FC-694120B38C72}"/>
              </a:ext>
            </a:extLst>
          </p:cNvPr>
          <p:cNvSpPr/>
          <p:nvPr/>
        </p:nvSpPr>
        <p:spPr>
          <a:xfrm>
            <a:off x="9049732" y="1404594"/>
            <a:ext cx="1319753" cy="4769964"/>
          </a:xfrm>
          <a:prstGeom prst="rect">
            <a:avLst/>
          </a:prstGeom>
          <a:noFill/>
          <a:ln w="38100">
            <a:solidFill>
              <a:srgbClr val="FF0000"/>
            </a:solidFill>
            <a:miter lim="800000"/>
          </a:ln>
        </p:spPr>
        <p:txBody>
          <a:bodyPr vert="horz" lIns="180000" tIns="180000" rIns="180000" bIns="180000" rtlCol="0" anchor="ctr">
            <a:noAutofit/>
          </a:bodyPr>
          <a:lstStyle/>
          <a:p>
            <a:pPr algn="l">
              <a:lnSpc>
                <a:spcPct val="90000"/>
              </a:lnSpc>
              <a:spcAft>
                <a:spcPts val="1000"/>
              </a:spcAft>
              <a:buClr>
                <a:schemeClr val="tx1">
                  <a:lumMod val="75000"/>
                  <a:lumOff val="25000"/>
                </a:schemeClr>
              </a:buClr>
            </a:pPr>
            <a:endParaRPr lang="de-DE" dirty="0">
              <a:solidFill>
                <a:schemeClr val="tx1">
                  <a:lumMod val="75000"/>
                  <a:lumOff val="25000"/>
                </a:schemeClr>
              </a:solidFill>
            </a:endParaRPr>
          </a:p>
        </p:txBody>
      </p:sp>
      <p:sp>
        <p:nvSpPr>
          <p:cNvPr id="11" name="Rectangle 10">
            <a:extLst>
              <a:ext uri="{FF2B5EF4-FFF2-40B4-BE49-F238E27FC236}">
                <a16:creationId xmlns:a16="http://schemas.microsoft.com/office/drawing/2014/main" id="{F3ECCE5A-BC72-42C9-BE5C-A9A73B03428C}"/>
              </a:ext>
            </a:extLst>
          </p:cNvPr>
          <p:cNvSpPr/>
          <p:nvPr/>
        </p:nvSpPr>
        <p:spPr>
          <a:xfrm>
            <a:off x="5137608" y="1404594"/>
            <a:ext cx="1932495" cy="4769963"/>
          </a:xfrm>
          <a:prstGeom prst="rect">
            <a:avLst/>
          </a:prstGeom>
          <a:noFill/>
          <a:ln w="38100">
            <a:solidFill>
              <a:srgbClr val="006AB0"/>
            </a:solidFill>
            <a:miter lim="800000"/>
          </a:ln>
        </p:spPr>
        <p:txBody>
          <a:bodyPr vert="horz" lIns="180000" tIns="180000" rIns="180000" bIns="180000" rtlCol="0" anchor="ctr">
            <a:noAutofit/>
          </a:bodyPr>
          <a:lstStyle/>
          <a:p>
            <a:pPr algn="l">
              <a:lnSpc>
                <a:spcPct val="90000"/>
              </a:lnSpc>
              <a:spcAft>
                <a:spcPts val="1000"/>
              </a:spcAft>
              <a:buClr>
                <a:schemeClr val="tx1">
                  <a:lumMod val="75000"/>
                  <a:lumOff val="25000"/>
                </a:schemeClr>
              </a:buClr>
            </a:pPr>
            <a:endParaRPr lang="de-DE" dirty="0">
              <a:solidFill>
                <a:schemeClr val="tx1">
                  <a:lumMod val="75000"/>
                  <a:lumOff val="25000"/>
                </a:schemeClr>
              </a:solidFill>
            </a:endParaRPr>
          </a:p>
        </p:txBody>
      </p:sp>
    </p:spTree>
    <p:extLst>
      <p:ext uri="{BB962C8B-B14F-4D97-AF65-F5344CB8AC3E}">
        <p14:creationId xmlns:p14="http://schemas.microsoft.com/office/powerpoint/2010/main" val="20894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dissolv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dissolv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dissolve">
                                      <p:cBhvr>
                                        <p:cTn id="3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A5F7A-2038-41C1-8F0D-93924444B050}"/>
              </a:ext>
            </a:extLst>
          </p:cNvPr>
          <p:cNvSpPr>
            <a:spLocks noGrp="1"/>
          </p:cNvSpPr>
          <p:nvPr>
            <p:ph type="title"/>
          </p:nvPr>
        </p:nvSpPr>
        <p:spPr>
          <a:xfrm>
            <a:off x="766900" y="432000"/>
            <a:ext cx="10884622" cy="396000"/>
          </a:xfrm>
        </p:spPr>
        <p:txBody>
          <a:bodyPr/>
          <a:lstStyle/>
          <a:p>
            <a:r>
              <a:rPr lang="en-US" dirty="0"/>
              <a:t>Grouping Top 10 clubs to their respective playing league</a:t>
            </a:r>
            <a:endParaRPr lang="de-DE" dirty="0"/>
          </a:p>
        </p:txBody>
      </p:sp>
      <p:sp>
        <p:nvSpPr>
          <p:cNvPr id="3" name="Footer Placeholder 2">
            <a:extLst>
              <a:ext uri="{FF2B5EF4-FFF2-40B4-BE49-F238E27FC236}">
                <a16:creationId xmlns:a16="http://schemas.microsoft.com/office/drawing/2014/main" id="{2AB65609-712B-449D-AAE1-882DE1E937BF}"/>
              </a:ext>
            </a:extLst>
          </p:cNvPr>
          <p:cNvSpPr>
            <a:spLocks noGrp="1"/>
          </p:cNvSpPr>
          <p:nvPr>
            <p:ph type="ftr" sz="quarter" idx="10"/>
          </p:nvPr>
        </p:nvSpPr>
        <p:spPr/>
        <p:txBody>
          <a:bodyPr/>
          <a:lstStyle/>
          <a:p>
            <a:r>
              <a:rPr lang="en-US" dirty="0"/>
              <a:t>Digital Tools for Strategic Planning (DOORSTEP) | July 7, 2021</a:t>
            </a:r>
            <a:endParaRPr lang="de-DE" dirty="0"/>
          </a:p>
        </p:txBody>
      </p:sp>
      <p:sp>
        <p:nvSpPr>
          <p:cNvPr id="4" name="Slide Number Placeholder 3">
            <a:extLst>
              <a:ext uri="{FF2B5EF4-FFF2-40B4-BE49-F238E27FC236}">
                <a16:creationId xmlns:a16="http://schemas.microsoft.com/office/drawing/2014/main" id="{87FBB70E-344C-44C7-BC16-99EF4AF2BA0A}"/>
              </a:ext>
            </a:extLst>
          </p:cNvPr>
          <p:cNvSpPr>
            <a:spLocks noGrp="1"/>
          </p:cNvSpPr>
          <p:nvPr>
            <p:ph type="sldNum" sz="quarter" idx="11"/>
          </p:nvPr>
        </p:nvSpPr>
        <p:spPr/>
        <p:txBody>
          <a:bodyPr/>
          <a:lstStyle/>
          <a:p>
            <a:fld id="{65685BD5-7F70-499C-8F04-1460C72EE5D6}" type="slidenum">
              <a:rPr lang="de-DE" noProof="0" smtClean="0"/>
              <a:pPr/>
              <a:t>8</a:t>
            </a:fld>
            <a:endParaRPr lang="de-DE" noProof="0"/>
          </a:p>
        </p:txBody>
      </p:sp>
      <p:pic>
        <p:nvPicPr>
          <p:cNvPr id="6" name="Picture 5">
            <a:extLst>
              <a:ext uri="{FF2B5EF4-FFF2-40B4-BE49-F238E27FC236}">
                <a16:creationId xmlns:a16="http://schemas.microsoft.com/office/drawing/2014/main" id="{950CD240-8470-47B4-B0DC-4DFB6C9B6DB9}"/>
              </a:ext>
            </a:extLst>
          </p:cNvPr>
          <p:cNvPicPr>
            <a:picLocks noChangeAspect="1"/>
          </p:cNvPicPr>
          <p:nvPr/>
        </p:nvPicPr>
        <p:blipFill>
          <a:blip r:embed="rId2"/>
          <a:stretch>
            <a:fillRect/>
          </a:stretch>
        </p:blipFill>
        <p:spPr>
          <a:xfrm>
            <a:off x="4879757" y="1329179"/>
            <a:ext cx="6909472" cy="4634834"/>
          </a:xfrm>
          <a:prstGeom prst="rect">
            <a:avLst/>
          </a:prstGeom>
        </p:spPr>
      </p:pic>
      <p:sp>
        <p:nvSpPr>
          <p:cNvPr id="7" name="TextBox 6">
            <a:extLst>
              <a:ext uri="{FF2B5EF4-FFF2-40B4-BE49-F238E27FC236}">
                <a16:creationId xmlns:a16="http://schemas.microsoft.com/office/drawing/2014/main" id="{018080C7-8D64-4EE2-AE7B-B458D7DC8BAF}"/>
              </a:ext>
            </a:extLst>
          </p:cNvPr>
          <p:cNvSpPr txBox="1"/>
          <p:nvPr/>
        </p:nvSpPr>
        <p:spPr>
          <a:xfrm>
            <a:off x="766900" y="1253987"/>
            <a:ext cx="4040770" cy="4710026"/>
          </a:xfrm>
          <a:prstGeom prst="rect">
            <a:avLst/>
          </a:prstGeom>
        </p:spPr>
        <p:txBody>
          <a:bodyPr wrap="square" lIns="0" tIns="0" rIns="0" bIns="0" rtlCol="0">
            <a:noAutofit/>
          </a:bodyPr>
          <a:lstStyle/>
          <a:p>
            <a:pPr marL="0" indent="0" algn="l">
              <a:buFontTx/>
              <a:buNone/>
            </a:pPr>
            <a:endParaRPr lang="de-DE" dirty="0" err="1">
              <a:solidFill>
                <a:schemeClr val="tx1">
                  <a:lumMod val="75000"/>
                  <a:lumOff val="25000"/>
                </a:schemeClr>
              </a:solidFill>
            </a:endParaRPr>
          </a:p>
        </p:txBody>
      </p:sp>
      <p:sp>
        <p:nvSpPr>
          <p:cNvPr id="8" name="TextBox 7">
            <a:extLst>
              <a:ext uri="{FF2B5EF4-FFF2-40B4-BE49-F238E27FC236}">
                <a16:creationId xmlns:a16="http://schemas.microsoft.com/office/drawing/2014/main" id="{025746DB-C8A5-4AC7-9F37-65C5CD796F52}"/>
              </a:ext>
            </a:extLst>
          </p:cNvPr>
          <p:cNvSpPr txBox="1"/>
          <p:nvPr/>
        </p:nvSpPr>
        <p:spPr>
          <a:xfrm>
            <a:off x="838986" y="1253987"/>
            <a:ext cx="3883843" cy="4710026"/>
          </a:xfrm>
          <a:prstGeom prst="rect">
            <a:avLst/>
          </a:prstGeom>
        </p:spPr>
        <p:txBody>
          <a:bodyPr wrap="square" lIns="0" tIns="0" rIns="0" bIns="0" rtlCol="0">
            <a:noAutofit/>
          </a:bodyPr>
          <a:lstStyle/>
          <a:p>
            <a:pPr marL="285750" indent="-285750" algn="l">
              <a:buFont typeface="Wingdings" panose="05000000000000000000" pitchFamily="2" charset="2"/>
              <a:buChar char="Ø"/>
            </a:pPr>
            <a:r>
              <a:rPr lang="en-US" dirty="0">
                <a:solidFill>
                  <a:schemeClr val="tx1">
                    <a:lumMod val="75000"/>
                    <a:lumOff val="25000"/>
                  </a:schemeClr>
                </a:solidFill>
              </a:rPr>
              <a:t>English Premier League has the maximum number of Top clubs.</a:t>
            </a:r>
          </a:p>
          <a:p>
            <a:pPr marL="285750" indent="-285750" algn="l">
              <a:buFont typeface="Wingdings" panose="05000000000000000000" pitchFamily="2" charset="2"/>
              <a:buChar char="Ø"/>
            </a:pPr>
            <a:endParaRPr lang="en-US" dirty="0">
              <a:solidFill>
                <a:schemeClr val="tx1">
                  <a:lumMod val="75000"/>
                  <a:lumOff val="25000"/>
                </a:schemeClr>
              </a:solidFill>
            </a:endParaRPr>
          </a:p>
          <a:p>
            <a:pPr marL="285750" indent="-285750" algn="l">
              <a:buFont typeface="Wingdings" panose="05000000000000000000" pitchFamily="2" charset="2"/>
              <a:buChar char="Ø"/>
            </a:pPr>
            <a:r>
              <a:rPr lang="en-US" dirty="0">
                <a:solidFill>
                  <a:schemeClr val="tx1">
                    <a:lumMod val="75000"/>
                    <a:lumOff val="25000"/>
                  </a:schemeClr>
                </a:solidFill>
              </a:rPr>
              <a:t>Clubs from Spanish League </a:t>
            </a:r>
            <a:r>
              <a:rPr lang="en-US" dirty="0" err="1">
                <a:solidFill>
                  <a:schemeClr val="tx1">
                    <a:lumMod val="75000"/>
                    <a:lumOff val="25000"/>
                  </a:schemeClr>
                </a:solidFill>
              </a:rPr>
              <a:t>LaLiga</a:t>
            </a:r>
            <a:r>
              <a:rPr lang="en-US" dirty="0">
                <a:solidFill>
                  <a:schemeClr val="tx1">
                    <a:lumMod val="75000"/>
                    <a:lumOff val="25000"/>
                  </a:schemeClr>
                </a:solidFill>
              </a:rPr>
              <a:t> Santander acquire the top two places in fifa19. </a:t>
            </a:r>
          </a:p>
          <a:p>
            <a:pPr algn="l"/>
            <a:endParaRPr lang="en-US" dirty="0">
              <a:solidFill>
                <a:schemeClr val="tx1">
                  <a:lumMod val="75000"/>
                  <a:lumOff val="25000"/>
                </a:schemeClr>
              </a:solidFill>
            </a:endParaRPr>
          </a:p>
          <a:p>
            <a:pPr marL="285750" indent="-285750" algn="l">
              <a:buFont typeface="Wingdings" panose="05000000000000000000" pitchFamily="2" charset="2"/>
              <a:buChar char="Ø"/>
            </a:pPr>
            <a:r>
              <a:rPr lang="en-US" dirty="0">
                <a:solidFill>
                  <a:schemeClr val="tx1">
                    <a:lumMod val="75000"/>
                    <a:lumOff val="25000"/>
                  </a:schemeClr>
                </a:solidFill>
              </a:rPr>
              <a:t>German League Bundesliga has only club Borussia Dortmund from the Top 10 clubs.</a:t>
            </a:r>
            <a:endParaRPr lang="de-DE" dirty="0" err="1">
              <a:solidFill>
                <a:schemeClr val="tx1">
                  <a:lumMod val="75000"/>
                  <a:lumOff val="25000"/>
                </a:schemeClr>
              </a:solidFill>
            </a:endParaRPr>
          </a:p>
        </p:txBody>
      </p:sp>
    </p:spTree>
    <p:extLst>
      <p:ext uri="{BB962C8B-B14F-4D97-AF65-F5344CB8AC3E}">
        <p14:creationId xmlns:p14="http://schemas.microsoft.com/office/powerpoint/2010/main" val="199831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dissolv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dissolv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144170-3A8A-49A7-BD1B-A656DB8CC848}"/>
              </a:ext>
            </a:extLst>
          </p:cNvPr>
          <p:cNvSpPr>
            <a:spLocks noGrp="1"/>
          </p:cNvSpPr>
          <p:nvPr>
            <p:ph type="body" sz="quarter" idx="21"/>
          </p:nvPr>
        </p:nvSpPr>
        <p:spPr/>
        <p:txBody>
          <a:bodyPr/>
          <a:lstStyle/>
          <a:p>
            <a:endParaRPr lang="aa-ET"/>
          </a:p>
        </p:txBody>
      </p:sp>
      <p:sp>
        <p:nvSpPr>
          <p:cNvPr id="3" name="Title 2">
            <a:extLst>
              <a:ext uri="{FF2B5EF4-FFF2-40B4-BE49-F238E27FC236}">
                <a16:creationId xmlns:a16="http://schemas.microsoft.com/office/drawing/2014/main" id="{C54CCADA-F97C-4E6B-9C61-59CC8E71F696}"/>
              </a:ext>
            </a:extLst>
          </p:cNvPr>
          <p:cNvSpPr>
            <a:spLocks noGrp="1"/>
          </p:cNvSpPr>
          <p:nvPr>
            <p:ph type="title"/>
          </p:nvPr>
        </p:nvSpPr>
        <p:spPr/>
        <p:txBody>
          <a:bodyPr/>
          <a:lstStyle/>
          <a:p>
            <a:pPr algn="ctr"/>
            <a:r>
              <a:rPr lang="en-US" cap="none" spc="50" dirty="0">
                <a:ln w="0"/>
                <a:solidFill>
                  <a:schemeClr val="bg2"/>
                </a:solidFill>
                <a:effectLst>
                  <a:innerShdw blurRad="63500" dist="50800" dir="13500000">
                    <a:srgbClr val="000000">
                      <a:alpha val="50000"/>
                    </a:srgbClr>
                  </a:innerShdw>
                </a:effectLst>
              </a:rPr>
              <a:t>Which Club will concede the fewest goals in Fifa19?</a:t>
            </a:r>
          </a:p>
        </p:txBody>
      </p:sp>
    </p:spTree>
    <p:extLst>
      <p:ext uri="{BB962C8B-B14F-4D97-AF65-F5344CB8AC3E}">
        <p14:creationId xmlns:p14="http://schemas.microsoft.com/office/powerpoint/2010/main" val="23389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Heinz Nixdorf Institut / Fraunhofer IEM">
  <a:themeElements>
    <a:clrScheme name="Benutzerdefiniert 7">
      <a:dk1>
        <a:srgbClr val="000000"/>
      </a:dk1>
      <a:lt1>
        <a:sysClr val="window" lastClr="FFFFFF"/>
      </a:lt1>
      <a:dk2>
        <a:srgbClr val="003A80"/>
      </a:dk2>
      <a:lt2>
        <a:srgbClr val="FFFFFF"/>
      </a:lt2>
      <a:accent1>
        <a:srgbClr val="006AB0"/>
      </a:accent1>
      <a:accent2>
        <a:srgbClr val="008000"/>
      </a:accent2>
      <a:accent3>
        <a:srgbClr val="4CB944"/>
      </a:accent3>
      <a:accent4>
        <a:srgbClr val="222E50"/>
      </a:accent4>
      <a:accent5>
        <a:srgbClr val="F46036"/>
      </a:accent5>
      <a:accent6>
        <a:srgbClr val="E3B505"/>
      </a:accent6>
      <a:hlink>
        <a:srgbClr val="7F7F7F"/>
      </a:hlink>
      <a:folHlink>
        <a:srgbClr val="7F7F7F"/>
      </a:folHlink>
    </a:clrScheme>
    <a:fontScheme name="Fraunhofer IE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6AB0"/>
        </a:solidFill>
        <a:ln w="38100">
          <a:solidFill>
            <a:srgbClr val="006AB0"/>
          </a:solidFill>
          <a:miter lim="800000"/>
        </a:ln>
      </a:spPr>
      <a:bodyPr vert="horz" lIns="180000" tIns="180000" rIns="180000" bIns="180000" rtlCol="0" anchor="ctr">
        <a:noAutofit/>
      </a:bodyPr>
      <a:lstStyle>
        <a:defPPr algn="l">
          <a:lnSpc>
            <a:spcPct val="90000"/>
          </a:lnSpc>
          <a:spcAft>
            <a:spcPts val="1000"/>
          </a:spcAft>
          <a:buClr>
            <a:schemeClr val="tx1">
              <a:lumMod val="75000"/>
              <a:lumOff val="25000"/>
            </a:schemeClr>
          </a:buClr>
          <a:defRPr dirty="0">
            <a:solidFill>
              <a:schemeClr val="tx1">
                <a:lumMod val="75000"/>
                <a:lumOff val="25000"/>
              </a:schemeClr>
            </a:solidFill>
          </a:defRPr>
        </a:defPPr>
      </a:lstStyle>
    </a:spDef>
    <a:lnDef>
      <a:spPr>
        <a:ln w="19050" cap="flat">
          <a:solidFill>
            <a:schemeClr val="bg1">
              <a:lumMod val="65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rtlCol="0">
        <a:noAutofit/>
      </a:bodyPr>
      <a:lstStyle>
        <a:defPPr marL="0" indent="0" algn="l">
          <a:buFontTx/>
          <a:buNone/>
          <a:defRPr dirty="0" err="1"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2020-05-11_FRAUNHOFER_Master_DE.potx" id="{25922FFB-C449-422B-854A-E74562F300AC}" vid="{FB56AA99-1E09-4F4C-88BB-013308B43D2A}"/>
    </a:ext>
  </a:extLst>
</a:theme>
</file>

<file path=ppt/theme/theme2.xml><?xml version="1.0" encoding="utf-8"?>
<a:theme xmlns:a="http://schemas.openxmlformats.org/drawingml/2006/main" name="Office">
  <a:themeElements>
    <a:clrScheme name="Fraunhofer IEM">
      <a:dk1>
        <a:srgbClr val="000000"/>
      </a:dk1>
      <a:lt1>
        <a:sysClr val="window" lastClr="FFFFFF"/>
      </a:lt1>
      <a:dk2>
        <a:srgbClr val="003A80"/>
      </a:dk2>
      <a:lt2>
        <a:srgbClr val="FFFFFF"/>
      </a:lt2>
      <a:accent1>
        <a:srgbClr val="179C7D"/>
      </a:accent1>
      <a:accent2>
        <a:srgbClr val="6DBFA9"/>
      </a:accent2>
      <a:accent3>
        <a:srgbClr val="B1C800"/>
      </a:accent3>
      <a:accent4>
        <a:srgbClr val="003A80"/>
      </a:accent4>
      <a:accent5>
        <a:srgbClr val="1F82C0"/>
      </a:accent5>
      <a:accent6>
        <a:srgbClr val="FDC300"/>
      </a:accent6>
      <a:hlink>
        <a:srgbClr val="7F7F7F"/>
      </a:hlink>
      <a:folHlink>
        <a:srgbClr val="7F7F7F"/>
      </a:folHlink>
    </a:clrScheme>
    <a:fontScheme name="Fraunhofer IE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arissa">
  <a:themeElements>
    <a:clrScheme name="Fraunhofer IEM">
      <a:dk1>
        <a:srgbClr val="000000"/>
      </a:dk1>
      <a:lt1>
        <a:sysClr val="window" lastClr="FFFFFF"/>
      </a:lt1>
      <a:dk2>
        <a:srgbClr val="003A80"/>
      </a:dk2>
      <a:lt2>
        <a:srgbClr val="FFFFFF"/>
      </a:lt2>
      <a:accent1>
        <a:srgbClr val="179C7D"/>
      </a:accent1>
      <a:accent2>
        <a:srgbClr val="6DBFA9"/>
      </a:accent2>
      <a:accent3>
        <a:srgbClr val="B1C800"/>
      </a:accent3>
      <a:accent4>
        <a:srgbClr val="003A80"/>
      </a:accent4>
      <a:accent5>
        <a:srgbClr val="1F82C0"/>
      </a:accent5>
      <a:accent6>
        <a:srgbClr val="FDC300"/>
      </a:accent6>
      <a:hlink>
        <a:srgbClr val="7F7F7F"/>
      </a:hlink>
      <a:folHlink>
        <a:srgbClr val="7F7F7F"/>
      </a:folHlink>
    </a:clrScheme>
    <a:fontScheme name="Fraunhofer IEM">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f175076-50bf-4241-be1c-19950b825023">
      <Terms xmlns="http://schemas.microsoft.com/office/infopath/2007/PartnerControls"/>
    </lcf76f155ced4ddcb4097134ff3c332f>
    <TaxCatchAll xmlns="6105e7ab-75ad-486b-9f3c-5943d87998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D389D93C70591C4EADFBCC5E3227DAB8" ma:contentTypeVersion="11" ma:contentTypeDescription="Ein neues Dokument erstellen." ma:contentTypeScope="" ma:versionID="b94d64f2bb022a219a43004ae974ced7">
  <xsd:schema xmlns:xsd="http://www.w3.org/2001/XMLSchema" xmlns:xs="http://www.w3.org/2001/XMLSchema" xmlns:p="http://schemas.microsoft.com/office/2006/metadata/properties" xmlns:ns2="3f175076-50bf-4241-be1c-19950b825023" xmlns:ns3="6105e7ab-75ad-486b-9f3c-5943d87998cc" targetNamespace="http://schemas.microsoft.com/office/2006/metadata/properties" ma:root="true" ma:fieldsID="bb917b15159acc5ac2c75b713de82f25" ns2:_="" ns3:_="">
    <xsd:import namespace="3f175076-50bf-4241-be1c-19950b825023"/>
    <xsd:import namespace="6105e7ab-75ad-486b-9f3c-5943d87998cc"/>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175076-50bf-4241-be1c-19950b8250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Bildmarkierungen" ma:readOnly="false" ma:fieldId="{5cf76f15-5ced-4ddc-b409-7134ff3c332f}" ma:taxonomyMulti="true" ma:sspId="67f88959-860b-4101-a89a-f09d3dcd5a0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105e7ab-75ad-486b-9f3c-5943d87998cc"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743be853-a348-407c-850d-fdbe9e8e2c5b}" ma:internalName="TaxCatchAll" ma:showField="CatchAllData" ma:web="6105e7ab-75ad-486b-9f3c-5943d87998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DB4364-1569-4B42-A327-89F0215D9555}">
  <ds:schemaRefs>
    <ds:schemaRef ds:uri="http://schemas.microsoft.com/sharepoint/v3/contenttype/forms"/>
  </ds:schemaRefs>
</ds:datastoreItem>
</file>

<file path=customXml/itemProps2.xml><?xml version="1.0" encoding="utf-8"?>
<ds:datastoreItem xmlns:ds="http://schemas.openxmlformats.org/officeDocument/2006/customXml" ds:itemID="{AC232B75-48B0-4803-B5D7-F91BFDFBC36A}">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3f175076-50bf-4241-be1c-19950b825023"/>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8CDDEE90-6FD3-435E-AF09-C2D2C62E5AA4}"/>
</file>

<file path=docProps/app.xml><?xml version="1.0" encoding="utf-8"?>
<Properties xmlns="http://schemas.openxmlformats.org/officeDocument/2006/extended-properties" xmlns:vt="http://schemas.openxmlformats.org/officeDocument/2006/docPropsVTypes">
  <TotalTime>151</TotalTime>
  <Words>2390</Words>
  <Application>Microsoft Office PowerPoint</Application>
  <PresentationFormat>Widescreen</PresentationFormat>
  <Paragraphs>272</Paragraphs>
  <Slides>38</Slides>
  <Notes>1</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Helvetica Neue</vt:lpstr>
      <vt:lpstr>Lora</vt:lpstr>
      <vt:lpstr>Segoe UI</vt:lpstr>
      <vt:lpstr>Wingdings</vt:lpstr>
      <vt:lpstr>Heinz Nixdorf Institut / Fraunhofer IEM</vt:lpstr>
      <vt:lpstr>ANAlysis of football players in FIFA-19</vt:lpstr>
      <vt:lpstr>Presentation Outline</vt:lpstr>
      <vt:lpstr>Analysis of Football CLUBS</vt:lpstr>
      <vt:lpstr>Most Valuable clubs in terms of market value of it’s players</vt:lpstr>
      <vt:lpstr>Top 5 Football Leagues</vt:lpstr>
      <vt:lpstr>Top 10 clubs with best overall ratings</vt:lpstr>
      <vt:lpstr>Contribution of Forwards, Defenders, Midfielders in Overall ratings of top 10 Clubs</vt:lpstr>
      <vt:lpstr>Grouping Top 10 clubs to their respective playing league</vt:lpstr>
      <vt:lpstr>Which Club will concede the fewest goals in Fifa19?</vt:lpstr>
      <vt:lpstr> Defensive Score - Which Club will concede the fewest goals in Fifa19?</vt:lpstr>
      <vt:lpstr>Most defensive Club in Fifa19</vt:lpstr>
      <vt:lpstr>Club Analysis : Juventus Vs FC Barcelona</vt:lpstr>
      <vt:lpstr>Playing Formation</vt:lpstr>
      <vt:lpstr>Attack and Defense Comparison</vt:lpstr>
      <vt:lpstr>Inferences and Conclusion of the analysis of the clubs</vt:lpstr>
      <vt:lpstr>Analysis of positions and skillset of football players </vt:lpstr>
      <vt:lpstr>Overview of the positions(ST, CDM and GK) on the football field</vt:lpstr>
      <vt:lpstr>Data analysis approach to determine the differences of player’s position and skillset</vt:lpstr>
      <vt:lpstr>Horizontal Bar chart: Determination of the number of players per position</vt:lpstr>
      <vt:lpstr>Horizontal Bar chart: Determination of the number of players per zone</vt:lpstr>
      <vt:lpstr>Pie chart Visualization: Determination of selected player distribution and preferred foot</vt:lpstr>
      <vt:lpstr>Boxplot Visualization: Work Rate vs Overall of the selected players</vt:lpstr>
      <vt:lpstr>Polar Chart Visualization-1: Main Differences ‘ST’, ‘CDM’ and ‘GK’ Players</vt:lpstr>
      <vt:lpstr>Polar Chart Visualization-2: Main Differences ‘ST’, ‘CDM’ and ‘GK’ Players</vt:lpstr>
      <vt:lpstr>Polar Chart Visualization-3: Main Differences ‘ST’, ‘CDM’ and ‘GK’ Players</vt:lpstr>
      <vt:lpstr>Polar Chart Visualization-4: Main Differences ‘ST’, ‘CDM’ and ‘GK’ Players</vt:lpstr>
      <vt:lpstr>Scatterplot Visualization: Finishing vs Positioning among Strikers, Center Defensive Midfielders and Goal Keepers</vt:lpstr>
      <vt:lpstr>Conclusion of the analysis of selected player’s positions and skillsets</vt:lpstr>
      <vt:lpstr>Analysis of Strikers</vt:lpstr>
      <vt:lpstr>PowerPoint Presentation</vt:lpstr>
      <vt:lpstr>How can Strikers be distinguished ?</vt:lpstr>
      <vt:lpstr>How can Strikers be distinguished ?</vt:lpstr>
      <vt:lpstr>How can Strikers be distinguished ?</vt:lpstr>
      <vt:lpstr>How can Strikers be distinguished ?</vt:lpstr>
      <vt:lpstr>How can Strikers be distinguished ?</vt:lpstr>
      <vt:lpstr>How can Strikers be distinguished ?</vt:lpstr>
      <vt:lpstr>Conclusion on the analysis of strikers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durch Klicken hinzufügen</dc:title>
  <dc:creator>Maurice Meyer</dc:creator>
  <cp:lastModifiedBy>Vishwas Narayan</cp:lastModifiedBy>
  <cp:revision>364</cp:revision>
  <dcterms:created xsi:type="dcterms:W3CDTF">2020-05-21T16:56:35Z</dcterms:created>
  <dcterms:modified xsi:type="dcterms:W3CDTF">2021-07-07T12:24:12Z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0x010100D389D93C70591C4EADFBCC5E3227DAB8</vt:lpwstr>
  </property>
  <property fmtid="{D5CDD505-2E9C-101B-9397-08002B2CF9AE}" pid="3" name="MediaServiceImageTags">
    <vt:lpwstr/>
  </property>
</Properties>
</file>